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5" r:id="rId7"/>
    <p:sldId id="266" r:id="rId8"/>
    <p:sldId id="260" r:id="rId9"/>
    <p:sldId id="261" r:id="rId10"/>
    <p:sldId id="262" r:id="rId11"/>
    <p:sldId id="263" r:id="rId12"/>
    <p:sldId id="267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1A43"/>
    <a:srgbClr val="F8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74" y="30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6C6AE-5116-47C4-8655-ACFF06198132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DB65FD-DD0B-4CF9-91C6-1B8D9A01231C}">
      <dgm:prSet/>
      <dgm:spPr/>
      <dgm:t>
        <a:bodyPr/>
        <a:lstStyle/>
        <a:p>
          <a:pPr>
            <a:defRPr b="1"/>
          </a:pPr>
          <a:r>
            <a:rPr lang="en-US"/>
            <a:t>Transformational Leadership</a:t>
          </a:r>
        </a:p>
      </dgm:t>
    </dgm:pt>
    <dgm:pt modelId="{3ECDE750-EF64-41E9-99EA-10DC20574EC5}" type="parTrans" cxnId="{85C37148-5C68-4C0F-A5B6-A45836070364}">
      <dgm:prSet/>
      <dgm:spPr/>
      <dgm:t>
        <a:bodyPr/>
        <a:lstStyle/>
        <a:p>
          <a:endParaRPr lang="en-US"/>
        </a:p>
      </dgm:t>
    </dgm:pt>
    <dgm:pt modelId="{DB325092-347B-4E58-B127-CFBCFEDC746A}" type="sibTrans" cxnId="{85C37148-5C68-4C0F-A5B6-A45836070364}">
      <dgm:prSet/>
      <dgm:spPr/>
      <dgm:t>
        <a:bodyPr/>
        <a:lstStyle/>
        <a:p>
          <a:endParaRPr lang="en-US"/>
        </a:p>
      </dgm:t>
    </dgm:pt>
    <dgm:pt modelId="{A13E8AF3-B23B-41E5-BA4D-F02C8F78CD2D}">
      <dgm:prSet/>
      <dgm:spPr/>
      <dgm:t>
        <a:bodyPr/>
        <a:lstStyle/>
        <a:p>
          <a:r>
            <a:rPr lang="en-US"/>
            <a:t>Focuses on vision and long-term change</a:t>
          </a:r>
        </a:p>
      </dgm:t>
    </dgm:pt>
    <dgm:pt modelId="{38EB1BBD-4E1E-4B48-8A89-7C4A6298CA7A}" type="parTrans" cxnId="{2039311B-91CB-4CC8-98A8-1194D8A1B1A1}">
      <dgm:prSet/>
      <dgm:spPr/>
      <dgm:t>
        <a:bodyPr/>
        <a:lstStyle/>
        <a:p>
          <a:endParaRPr lang="en-US"/>
        </a:p>
      </dgm:t>
    </dgm:pt>
    <dgm:pt modelId="{E66582AE-8B29-4E74-AD58-601D8F23364C}" type="sibTrans" cxnId="{2039311B-91CB-4CC8-98A8-1194D8A1B1A1}">
      <dgm:prSet/>
      <dgm:spPr/>
      <dgm:t>
        <a:bodyPr/>
        <a:lstStyle/>
        <a:p>
          <a:endParaRPr lang="en-US"/>
        </a:p>
      </dgm:t>
    </dgm:pt>
    <dgm:pt modelId="{A0AD7746-87F2-4481-84B1-1781034522CA}">
      <dgm:prSet/>
      <dgm:spPr/>
      <dgm:t>
        <a:bodyPr/>
        <a:lstStyle/>
        <a:p>
          <a:r>
            <a:rPr lang="en-US"/>
            <a:t>Inspires followers to innovate and grow</a:t>
          </a:r>
        </a:p>
      </dgm:t>
    </dgm:pt>
    <dgm:pt modelId="{8148830A-5792-4281-B6E0-7C044CE2CE46}" type="parTrans" cxnId="{B09611FC-5AAB-4672-90FD-A9A0F7D7EB8A}">
      <dgm:prSet/>
      <dgm:spPr/>
      <dgm:t>
        <a:bodyPr/>
        <a:lstStyle/>
        <a:p>
          <a:endParaRPr lang="en-US"/>
        </a:p>
      </dgm:t>
    </dgm:pt>
    <dgm:pt modelId="{E8267415-E5C2-4378-A84F-E3CB181E3FC8}" type="sibTrans" cxnId="{B09611FC-5AAB-4672-90FD-A9A0F7D7EB8A}">
      <dgm:prSet/>
      <dgm:spPr/>
      <dgm:t>
        <a:bodyPr/>
        <a:lstStyle/>
        <a:p>
          <a:endParaRPr lang="en-US"/>
        </a:p>
      </dgm:t>
    </dgm:pt>
    <dgm:pt modelId="{EF44BC09-51AD-473F-B39D-436BDACA6D25}">
      <dgm:prSet/>
      <dgm:spPr/>
      <dgm:t>
        <a:bodyPr/>
        <a:lstStyle/>
        <a:p>
          <a:r>
            <a:rPr lang="en-US"/>
            <a:t>Builds relationships and trust</a:t>
          </a:r>
        </a:p>
      </dgm:t>
    </dgm:pt>
    <dgm:pt modelId="{6FD85F2B-A932-48CC-BB03-3E11DFE5768D}" type="parTrans" cxnId="{18CCE1A2-9D82-424D-846E-7D9CCD60CDF7}">
      <dgm:prSet/>
      <dgm:spPr/>
      <dgm:t>
        <a:bodyPr/>
        <a:lstStyle/>
        <a:p>
          <a:endParaRPr lang="en-US"/>
        </a:p>
      </dgm:t>
    </dgm:pt>
    <dgm:pt modelId="{0B928650-67CC-4799-95B2-E5C7D9DCF2C7}" type="sibTrans" cxnId="{18CCE1A2-9D82-424D-846E-7D9CCD60CDF7}">
      <dgm:prSet/>
      <dgm:spPr/>
      <dgm:t>
        <a:bodyPr/>
        <a:lstStyle/>
        <a:p>
          <a:endParaRPr lang="en-US"/>
        </a:p>
      </dgm:t>
    </dgm:pt>
    <dgm:pt modelId="{A480C0D2-EA7C-45C5-802B-4677D238A140}">
      <dgm:prSet/>
      <dgm:spPr/>
      <dgm:t>
        <a:bodyPr/>
        <a:lstStyle/>
        <a:p>
          <a:pPr>
            <a:defRPr b="1"/>
          </a:pPr>
          <a:r>
            <a:rPr lang="en-US"/>
            <a:t>Transactional Leadership</a:t>
          </a:r>
        </a:p>
      </dgm:t>
    </dgm:pt>
    <dgm:pt modelId="{06170F1D-F61E-4C77-A1B0-12EAADAD8E0D}" type="parTrans" cxnId="{5BC9CC53-FCB8-4EA9-9080-A5EEB8359754}">
      <dgm:prSet/>
      <dgm:spPr/>
      <dgm:t>
        <a:bodyPr/>
        <a:lstStyle/>
        <a:p>
          <a:endParaRPr lang="en-US"/>
        </a:p>
      </dgm:t>
    </dgm:pt>
    <dgm:pt modelId="{5753FC1A-E803-4CBB-A5AF-016FABF687EA}" type="sibTrans" cxnId="{5BC9CC53-FCB8-4EA9-9080-A5EEB8359754}">
      <dgm:prSet/>
      <dgm:spPr/>
      <dgm:t>
        <a:bodyPr/>
        <a:lstStyle/>
        <a:p>
          <a:endParaRPr lang="en-US"/>
        </a:p>
      </dgm:t>
    </dgm:pt>
    <dgm:pt modelId="{22F2F90B-41EF-45F2-8513-C77470E75409}">
      <dgm:prSet/>
      <dgm:spPr/>
      <dgm:t>
        <a:bodyPr/>
        <a:lstStyle/>
        <a:p>
          <a:r>
            <a:rPr lang="en-US"/>
            <a:t>Focuses on structure and short-term goals</a:t>
          </a:r>
        </a:p>
      </dgm:t>
    </dgm:pt>
    <dgm:pt modelId="{F562B014-5107-4F24-9843-A12661C21221}" type="parTrans" cxnId="{85A162E9-B0E9-4823-9461-42515158C38E}">
      <dgm:prSet/>
      <dgm:spPr/>
      <dgm:t>
        <a:bodyPr/>
        <a:lstStyle/>
        <a:p>
          <a:endParaRPr lang="en-US"/>
        </a:p>
      </dgm:t>
    </dgm:pt>
    <dgm:pt modelId="{50EBCB9B-8562-4F2C-804E-29290DF6A9BC}" type="sibTrans" cxnId="{85A162E9-B0E9-4823-9461-42515158C38E}">
      <dgm:prSet/>
      <dgm:spPr/>
      <dgm:t>
        <a:bodyPr/>
        <a:lstStyle/>
        <a:p>
          <a:endParaRPr lang="en-US"/>
        </a:p>
      </dgm:t>
    </dgm:pt>
    <dgm:pt modelId="{603CACD1-8482-46FA-A769-D4C4B5492468}">
      <dgm:prSet/>
      <dgm:spPr/>
      <dgm:t>
        <a:bodyPr/>
        <a:lstStyle/>
        <a:p>
          <a:r>
            <a:rPr lang="en-US"/>
            <a:t>Uses rewards and punishments for performance</a:t>
          </a:r>
        </a:p>
      </dgm:t>
    </dgm:pt>
    <dgm:pt modelId="{8710119D-9D33-4C2E-BDCC-314EDE041812}" type="parTrans" cxnId="{0D291A56-1D46-49F7-ABE7-0FE2D5D811BF}">
      <dgm:prSet/>
      <dgm:spPr/>
      <dgm:t>
        <a:bodyPr/>
        <a:lstStyle/>
        <a:p>
          <a:endParaRPr lang="en-US"/>
        </a:p>
      </dgm:t>
    </dgm:pt>
    <dgm:pt modelId="{0685A66D-6E88-4CE0-AB0B-EECA7F4E0E32}" type="sibTrans" cxnId="{0D291A56-1D46-49F7-ABE7-0FE2D5D811BF}">
      <dgm:prSet/>
      <dgm:spPr/>
      <dgm:t>
        <a:bodyPr/>
        <a:lstStyle/>
        <a:p>
          <a:endParaRPr lang="en-US"/>
        </a:p>
      </dgm:t>
    </dgm:pt>
    <dgm:pt modelId="{679EFDB9-8CCF-430C-A6C9-6045E3A3BF9E}">
      <dgm:prSet/>
      <dgm:spPr/>
      <dgm:t>
        <a:bodyPr/>
        <a:lstStyle/>
        <a:p>
          <a:r>
            <a:rPr lang="en-US"/>
            <a:t>Emphasizes rules and processes</a:t>
          </a:r>
        </a:p>
      </dgm:t>
    </dgm:pt>
    <dgm:pt modelId="{9BBC1D36-C349-47F2-AA14-4C24C312E8AE}" type="parTrans" cxnId="{0805DE44-3119-4D59-B0D5-2BBD9C4A718C}">
      <dgm:prSet/>
      <dgm:spPr/>
      <dgm:t>
        <a:bodyPr/>
        <a:lstStyle/>
        <a:p>
          <a:endParaRPr lang="en-US"/>
        </a:p>
      </dgm:t>
    </dgm:pt>
    <dgm:pt modelId="{A0FC3729-C2EE-47C7-A45F-61B7A2013EFA}" type="sibTrans" cxnId="{0805DE44-3119-4D59-B0D5-2BBD9C4A718C}">
      <dgm:prSet/>
      <dgm:spPr/>
      <dgm:t>
        <a:bodyPr/>
        <a:lstStyle/>
        <a:p>
          <a:endParaRPr lang="en-US"/>
        </a:p>
      </dgm:t>
    </dgm:pt>
    <dgm:pt modelId="{24F070A7-492B-48D4-B0AB-87849755CAEF}" type="pres">
      <dgm:prSet presAssocID="{CB06C6AE-5116-47C4-8655-ACFF06198132}" presName="root" presStyleCnt="0">
        <dgm:presLayoutVars>
          <dgm:dir/>
          <dgm:resizeHandles val="exact"/>
        </dgm:presLayoutVars>
      </dgm:prSet>
      <dgm:spPr/>
    </dgm:pt>
    <dgm:pt modelId="{20028551-399A-4AC2-A83F-AAF0C6DBA6EB}" type="pres">
      <dgm:prSet presAssocID="{F7DB65FD-DD0B-4CF9-91C6-1B8D9A01231C}" presName="compNode" presStyleCnt="0"/>
      <dgm:spPr/>
    </dgm:pt>
    <dgm:pt modelId="{2941D357-4838-45C8-87FC-D93C34FC8504}" type="pres">
      <dgm:prSet presAssocID="{F7DB65FD-DD0B-4CF9-91C6-1B8D9A01231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D587C9D-96C7-4D44-937B-AFF41B32F653}" type="pres">
      <dgm:prSet presAssocID="{F7DB65FD-DD0B-4CF9-91C6-1B8D9A01231C}" presName="iconSpace" presStyleCnt="0"/>
      <dgm:spPr/>
    </dgm:pt>
    <dgm:pt modelId="{25949ED3-9BFB-44D2-839B-120F12B3B7E9}" type="pres">
      <dgm:prSet presAssocID="{F7DB65FD-DD0B-4CF9-91C6-1B8D9A01231C}" presName="parTx" presStyleLbl="revTx" presStyleIdx="0" presStyleCnt="4">
        <dgm:presLayoutVars>
          <dgm:chMax val="0"/>
          <dgm:chPref val="0"/>
        </dgm:presLayoutVars>
      </dgm:prSet>
      <dgm:spPr/>
    </dgm:pt>
    <dgm:pt modelId="{DB5F07B3-F38C-4BEC-8632-D25734BDB93A}" type="pres">
      <dgm:prSet presAssocID="{F7DB65FD-DD0B-4CF9-91C6-1B8D9A01231C}" presName="txSpace" presStyleCnt="0"/>
      <dgm:spPr/>
    </dgm:pt>
    <dgm:pt modelId="{E6A68430-C9B5-433D-B16D-F00C4FAD73F8}" type="pres">
      <dgm:prSet presAssocID="{F7DB65FD-DD0B-4CF9-91C6-1B8D9A01231C}" presName="desTx" presStyleLbl="revTx" presStyleIdx="1" presStyleCnt="4">
        <dgm:presLayoutVars/>
      </dgm:prSet>
      <dgm:spPr/>
    </dgm:pt>
    <dgm:pt modelId="{AF6541D3-9C92-4E29-A3CC-FF4AE6210BEB}" type="pres">
      <dgm:prSet presAssocID="{DB325092-347B-4E58-B127-CFBCFEDC746A}" presName="sibTrans" presStyleCnt="0"/>
      <dgm:spPr/>
    </dgm:pt>
    <dgm:pt modelId="{73DACD44-00B5-4A45-97D7-365AC0C0D59E}" type="pres">
      <dgm:prSet presAssocID="{A480C0D2-EA7C-45C5-802B-4677D238A140}" presName="compNode" presStyleCnt="0"/>
      <dgm:spPr/>
    </dgm:pt>
    <dgm:pt modelId="{917AC626-7A92-4ADF-88B6-D3C9873B8871}" type="pres">
      <dgm:prSet presAssocID="{A480C0D2-EA7C-45C5-802B-4677D238A14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0655A483-B845-4F26-AB1C-4DE4FB2D4499}" type="pres">
      <dgm:prSet presAssocID="{A480C0D2-EA7C-45C5-802B-4677D238A140}" presName="iconSpace" presStyleCnt="0"/>
      <dgm:spPr/>
    </dgm:pt>
    <dgm:pt modelId="{B916DCF1-C6E6-4D12-9502-E71C3149FBAA}" type="pres">
      <dgm:prSet presAssocID="{A480C0D2-EA7C-45C5-802B-4677D238A140}" presName="parTx" presStyleLbl="revTx" presStyleIdx="2" presStyleCnt="4">
        <dgm:presLayoutVars>
          <dgm:chMax val="0"/>
          <dgm:chPref val="0"/>
        </dgm:presLayoutVars>
      </dgm:prSet>
      <dgm:spPr/>
    </dgm:pt>
    <dgm:pt modelId="{80652CB7-D16C-4AF8-9CD9-391226A1963D}" type="pres">
      <dgm:prSet presAssocID="{A480C0D2-EA7C-45C5-802B-4677D238A140}" presName="txSpace" presStyleCnt="0"/>
      <dgm:spPr/>
    </dgm:pt>
    <dgm:pt modelId="{1AB2FB5D-5042-40FF-B81C-C05D440B125A}" type="pres">
      <dgm:prSet presAssocID="{A480C0D2-EA7C-45C5-802B-4677D238A140}" presName="desTx" presStyleLbl="revTx" presStyleIdx="3" presStyleCnt="4">
        <dgm:presLayoutVars/>
      </dgm:prSet>
      <dgm:spPr/>
    </dgm:pt>
  </dgm:ptLst>
  <dgm:cxnLst>
    <dgm:cxn modelId="{81719806-5103-4D86-8C13-2B2EE6F89B97}" type="presOf" srcId="{603CACD1-8482-46FA-A769-D4C4B5492468}" destId="{1AB2FB5D-5042-40FF-B81C-C05D440B125A}" srcOrd="0" destOrd="1" presId="urn:microsoft.com/office/officeart/2018/5/layout/CenteredIconLabelDescriptionList"/>
    <dgm:cxn modelId="{B1685E17-5C46-4004-8C4F-8BC012B95204}" type="presOf" srcId="{CB06C6AE-5116-47C4-8655-ACFF06198132}" destId="{24F070A7-492B-48D4-B0AB-87849755CAEF}" srcOrd="0" destOrd="0" presId="urn:microsoft.com/office/officeart/2018/5/layout/CenteredIconLabelDescriptionList"/>
    <dgm:cxn modelId="{2039311B-91CB-4CC8-98A8-1194D8A1B1A1}" srcId="{F7DB65FD-DD0B-4CF9-91C6-1B8D9A01231C}" destId="{A13E8AF3-B23B-41E5-BA4D-F02C8F78CD2D}" srcOrd="0" destOrd="0" parTransId="{38EB1BBD-4E1E-4B48-8A89-7C4A6298CA7A}" sibTransId="{E66582AE-8B29-4E74-AD58-601D8F23364C}"/>
    <dgm:cxn modelId="{919DDB5F-6D07-45B4-AD07-0BDB6724800B}" type="presOf" srcId="{EF44BC09-51AD-473F-B39D-436BDACA6D25}" destId="{E6A68430-C9B5-433D-B16D-F00C4FAD73F8}" srcOrd="0" destOrd="2" presId="urn:microsoft.com/office/officeart/2018/5/layout/CenteredIconLabelDescriptionList"/>
    <dgm:cxn modelId="{E111AD62-52E4-4248-85D9-450F07396483}" type="presOf" srcId="{A480C0D2-EA7C-45C5-802B-4677D238A140}" destId="{B916DCF1-C6E6-4D12-9502-E71C3149FBAA}" srcOrd="0" destOrd="0" presId="urn:microsoft.com/office/officeart/2018/5/layout/CenteredIconLabelDescriptionList"/>
    <dgm:cxn modelId="{0805DE44-3119-4D59-B0D5-2BBD9C4A718C}" srcId="{A480C0D2-EA7C-45C5-802B-4677D238A140}" destId="{679EFDB9-8CCF-430C-A6C9-6045E3A3BF9E}" srcOrd="2" destOrd="0" parTransId="{9BBC1D36-C349-47F2-AA14-4C24C312E8AE}" sibTransId="{A0FC3729-C2EE-47C7-A45F-61B7A2013EFA}"/>
    <dgm:cxn modelId="{85C37148-5C68-4C0F-A5B6-A45836070364}" srcId="{CB06C6AE-5116-47C4-8655-ACFF06198132}" destId="{F7DB65FD-DD0B-4CF9-91C6-1B8D9A01231C}" srcOrd="0" destOrd="0" parTransId="{3ECDE750-EF64-41E9-99EA-10DC20574EC5}" sibTransId="{DB325092-347B-4E58-B127-CFBCFEDC746A}"/>
    <dgm:cxn modelId="{5BC9CC53-FCB8-4EA9-9080-A5EEB8359754}" srcId="{CB06C6AE-5116-47C4-8655-ACFF06198132}" destId="{A480C0D2-EA7C-45C5-802B-4677D238A140}" srcOrd="1" destOrd="0" parTransId="{06170F1D-F61E-4C77-A1B0-12EAADAD8E0D}" sibTransId="{5753FC1A-E803-4CBB-A5AF-016FABF687EA}"/>
    <dgm:cxn modelId="{0D291A56-1D46-49F7-ABE7-0FE2D5D811BF}" srcId="{A480C0D2-EA7C-45C5-802B-4677D238A140}" destId="{603CACD1-8482-46FA-A769-D4C4B5492468}" srcOrd="1" destOrd="0" parTransId="{8710119D-9D33-4C2E-BDCC-314EDE041812}" sibTransId="{0685A66D-6E88-4CE0-AB0B-EECA7F4E0E32}"/>
    <dgm:cxn modelId="{D195738D-ECE6-45F2-8A5E-280324B19A6A}" type="presOf" srcId="{A13E8AF3-B23B-41E5-BA4D-F02C8F78CD2D}" destId="{E6A68430-C9B5-433D-B16D-F00C4FAD73F8}" srcOrd="0" destOrd="0" presId="urn:microsoft.com/office/officeart/2018/5/layout/CenteredIconLabelDescriptionList"/>
    <dgm:cxn modelId="{76499898-1351-442C-82CF-18548F4BBC21}" type="presOf" srcId="{679EFDB9-8CCF-430C-A6C9-6045E3A3BF9E}" destId="{1AB2FB5D-5042-40FF-B81C-C05D440B125A}" srcOrd="0" destOrd="2" presId="urn:microsoft.com/office/officeart/2018/5/layout/CenteredIconLabelDescriptionList"/>
    <dgm:cxn modelId="{39FA1EA2-AA78-4B65-A9EF-B1C07092B3F0}" type="presOf" srcId="{F7DB65FD-DD0B-4CF9-91C6-1B8D9A01231C}" destId="{25949ED3-9BFB-44D2-839B-120F12B3B7E9}" srcOrd="0" destOrd="0" presId="urn:microsoft.com/office/officeart/2018/5/layout/CenteredIconLabelDescriptionList"/>
    <dgm:cxn modelId="{18CCE1A2-9D82-424D-846E-7D9CCD60CDF7}" srcId="{F7DB65FD-DD0B-4CF9-91C6-1B8D9A01231C}" destId="{EF44BC09-51AD-473F-B39D-436BDACA6D25}" srcOrd="2" destOrd="0" parTransId="{6FD85F2B-A932-48CC-BB03-3E11DFE5768D}" sibTransId="{0B928650-67CC-4799-95B2-E5C7D9DCF2C7}"/>
    <dgm:cxn modelId="{139E0FDE-9B24-4660-A16C-446BB22E1878}" type="presOf" srcId="{A0AD7746-87F2-4481-84B1-1781034522CA}" destId="{E6A68430-C9B5-433D-B16D-F00C4FAD73F8}" srcOrd="0" destOrd="1" presId="urn:microsoft.com/office/officeart/2018/5/layout/CenteredIconLabelDescriptionList"/>
    <dgm:cxn modelId="{85A162E9-B0E9-4823-9461-42515158C38E}" srcId="{A480C0D2-EA7C-45C5-802B-4677D238A140}" destId="{22F2F90B-41EF-45F2-8513-C77470E75409}" srcOrd="0" destOrd="0" parTransId="{F562B014-5107-4F24-9843-A12661C21221}" sibTransId="{50EBCB9B-8562-4F2C-804E-29290DF6A9BC}"/>
    <dgm:cxn modelId="{BE21C3F3-E071-4935-8D9D-86D5D2E349AE}" type="presOf" srcId="{22F2F90B-41EF-45F2-8513-C77470E75409}" destId="{1AB2FB5D-5042-40FF-B81C-C05D440B125A}" srcOrd="0" destOrd="0" presId="urn:microsoft.com/office/officeart/2018/5/layout/CenteredIconLabelDescriptionList"/>
    <dgm:cxn modelId="{B09611FC-5AAB-4672-90FD-A9A0F7D7EB8A}" srcId="{F7DB65FD-DD0B-4CF9-91C6-1B8D9A01231C}" destId="{A0AD7746-87F2-4481-84B1-1781034522CA}" srcOrd="1" destOrd="0" parTransId="{8148830A-5792-4281-B6E0-7C044CE2CE46}" sibTransId="{E8267415-E5C2-4378-A84F-E3CB181E3FC8}"/>
    <dgm:cxn modelId="{96D086EE-11F9-4C0A-811C-A96089C2F3F7}" type="presParOf" srcId="{24F070A7-492B-48D4-B0AB-87849755CAEF}" destId="{20028551-399A-4AC2-A83F-AAF0C6DBA6EB}" srcOrd="0" destOrd="0" presId="urn:microsoft.com/office/officeart/2018/5/layout/CenteredIconLabelDescriptionList"/>
    <dgm:cxn modelId="{B28D9062-A7C1-4794-9E58-B90CDDD9AD84}" type="presParOf" srcId="{20028551-399A-4AC2-A83F-AAF0C6DBA6EB}" destId="{2941D357-4838-45C8-87FC-D93C34FC8504}" srcOrd="0" destOrd="0" presId="urn:microsoft.com/office/officeart/2018/5/layout/CenteredIconLabelDescriptionList"/>
    <dgm:cxn modelId="{64D81D52-182A-4EB0-B273-CEBC796A376A}" type="presParOf" srcId="{20028551-399A-4AC2-A83F-AAF0C6DBA6EB}" destId="{FD587C9D-96C7-4D44-937B-AFF41B32F653}" srcOrd="1" destOrd="0" presId="urn:microsoft.com/office/officeart/2018/5/layout/CenteredIconLabelDescriptionList"/>
    <dgm:cxn modelId="{A48C19A2-EE77-4C64-9228-220713F1237E}" type="presParOf" srcId="{20028551-399A-4AC2-A83F-AAF0C6DBA6EB}" destId="{25949ED3-9BFB-44D2-839B-120F12B3B7E9}" srcOrd="2" destOrd="0" presId="urn:microsoft.com/office/officeart/2018/5/layout/CenteredIconLabelDescriptionList"/>
    <dgm:cxn modelId="{DA5F2770-E986-4295-BAB6-498126459E76}" type="presParOf" srcId="{20028551-399A-4AC2-A83F-AAF0C6DBA6EB}" destId="{DB5F07B3-F38C-4BEC-8632-D25734BDB93A}" srcOrd="3" destOrd="0" presId="urn:microsoft.com/office/officeart/2018/5/layout/CenteredIconLabelDescriptionList"/>
    <dgm:cxn modelId="{9688CE5F-CB11-4945-B52E-72554A807723}" type="presParOf" srcId="{20028551-399A-4AC2-A83F-AAF0C6DBA6EB}" destId="{E6A68430-C9B5-433D-B16D-F00C4FAD73F8}" srcOrd="4" destOrd="0" presId="urn:microsoft.com/office/officeart/2018/5/layout/CenteredIconLabelDescriptionList"/>
    <dgm:cxn modelId="{DE5240FD-3B42-43C5-BEC5-B1CE4297B1CB}" type="presParOf" srcId="{24F070A7-492B-48D4-B0AB-87849755CAEF}" destId="{AF6541D3-9C92-4E29-A3CC-FF4AE6210BEB}" srcOrd="1" destOrd="0" presId="urn:microsoft.com/office/officeart/2018/5/layout/CenteredIconLabelDescriptionList"/>
    <dgm:cxn modelId="{02A7753E-F4E5-4FE6-90A4-A09072C00AAF}" type="presParOf" srcId="{24F070A7-492B-48D4-B0AB-87849755CAEF}" destId="{73DACD44-00B5-4A45-97D7-365AC0C0D59E}" srcOrd="2" destOrd="0" presId="urn:microsoft.com/office/officeart/2018/5/layout/CenteredIconLabelDescriptionList"/>
    <dgm:cxn modelId="{6631AF51-2BD4-464E-9947-11D5F818CD70}" type="presParOf" srcId="{73DACD44-00B5-4A45-97D7-365AC0C0D59E}" destId="{917AC626-7A92-4ADF-88B6-D3C9873B8871}" srcOrd="0" destOrd="0" presId="urn:microsoft.com/office/officeart/2018/5/layout/CenteredIconLabelDescriptionList"/>
    <dgm:cxn modelId="{64EB4BCD-96F0-465B-854C-0D33AD3E9CA4}" type="presParOf" srcId="{73DACD44-00B5-4A45-97D7-365AC0C0D59E}" destId="{0655A483-B845-4F26-AB1C-4DE4FB2D4499}" srcOrd="1" destOrd="0" presId="urn:microsoft.com/office/officeart/2018/5/layout/CenteredIconLabelDescriptionList"/>
    <dgm:cxn modelId="{328AA717-8E5C-4DA6-B885-D463911F3AD1}" type="presParOf" srcId="{73DACD44-00B5-4A45-97D7-365AC0C0D59E}" destId="{B916DCF1-C6E6-4D12-9502-E71C3149FBAA}" srcOrd="2" destOrd="0" presId="urn:microsoft.com/office/officeart/2018/5/layout/CenteredIconLabelDescriptionList"/>
    <dgm:cxn modelId="{D229E223-9F60-4E4E-A509-AA23080B5096}" type="presParOf" srcId="{73DACD44-00B5-4A45-97D7-365AC0C0D59E}" destId="{80652CB7-D16C-4AF8-9CD9-391226A1963D}" srcOrd="3" destOrd="0" presId="urn:microsoft.com/office/officeart/2018/5/layout/CenteredIconLabelDescriptionList"/>
    <dgm:cxn modelId="{7258FD4A-183F-4A05-B594-06F9CD702902}" type="presParOf" srcId="{73DACD44-00B5-4A45-97D7-365AC0C0D59E}" destId="{1AB2FB5D-5042-40FF-B81C-C05D440B125A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E1095C-7E57-4DA0-B305-10471F99BE75}" type="doc">
      <dgm:prSet loTypeId="urn:microsoft.com/office/officeart/2005/8/layout/hierarchy1" loCatId="hierarchy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BCC40A9B-6B0F-4457-B09D-5E9D78A9EA51}">
      <dgm:prSet/>
      <dgm:spPr/>
      <dgm:t>
        <a:bodyPr/>
        <a:lstStyle/>
        <a:p>
          <a:r>
            <a:rPr lang="en-US"/>
            <a:t>A faith-based nonprofit faced declining engagement</a:t>
          </a:r>
        </a:p>
      </dgm:t>
    </dgm:pt>
    <dgm:pt modelId="{6B25D7E1-0F5E-41E2-BACE-4483BA9168E2}" type="parTrans" cxnId="{DADEABC2-022A-47B6-AB54-3AAD6AE0E67A}">
      <dgm:prSet/>
      <dgm:spPr/>
      <dgm:t>
        <a:bodyPr/>
        <a:lstStyle/>
        <a:p>
          <a:endParaRPr lang="en-US"/>
        </a:p>
      </dgm:t>
    </dgm:pt>
    <dgm:pt modelId="{5A5E0631-09F3-46E4-AA12-141257D07103}" type="sibTrans" cxnId="{DADEABC2-022A-47B6-AB54-3AAD6AE0E67A}">
      <dgm:prSet/>
      <dgm:spPr/>
      <dgm:t>
        <a:bodyPr/>
        <a:lstStyle/>
        <a:p>
          <a:endParaRPr lang="en-US"/>
        </a:p>
      </dgm:t>
    </dgm:pt>
    <dgm:pt modelId="{F057750F-249F-451F-BA3F-EF1676263460}">
      <dgm:prSet/>
      <dgm:spPr/>
      <dgm:t>
        <a:bodyPr/>
        <a:lstStyle/>
        <a:p>
          <a:r>
            <a:rPr lang="en-US"/>
            <a:t>A new leader implemented a vision-driven strategy focused on service</a:t>
          </a:r>
        </a:p>
      </dgm:t>
    </dgm:pt>
    <dgm:pt modelId="{0F513C21-FBC1-47F4-B96D-C266B6490B29}" type="parTrans" cxnId="{34483253-6157-4A41-B569-E855133DF003}">
      <dgm:prSet/>
      <dgm:spPr/>
      <dgm:t>
        <a:bodyPr/>
        <a:lstStyle/>
        <a:p>
          <a:endParaRPr lang="en-US"/>
        </a:p>
      </dgm:t>
    </dgm:pt>
    <dgm:pt modelId="{6EDE7853-7245-4C75-B330-536FC26F2CCD}" type="sibTrans" cxnId="{34483253-6157-4A41-B569-E855133DF003}">
      <dgm:prSet/>
      <dgm:spPr/>
      <dgm:t>
        <a:bodyPr/>
        <a:lstStyle/>
        <a:p>
          <a:endParaRPr lang="en-US"/>
        </a:p>
      </dgm:t>
    </dgm:pt>
    <dgm:pt modelId="{497F98AC-BFCF-492F-AD1F-B04EFFFAD8BA}">
      <dgm:prSet/>
      <dgm:spPr/>
      <dgm:t>
        <a:bodyPr/>
        <a:lstStyle/>
        <a:p>
          <a:r>
            <a:rPr lang="en-US" b="1"/>
            <a:t>Result</a:t>
          </a:r>
          <a:r>
            <a:rPr lang="en-US"/>
            <a:t>: Increased volunteer participation and community impact</a:t>
          </a:r>
        </a:p>
      </dgm:t>
    </dgm:pt>
    <dgm:pt modelId="{B23603A9-8246-4103-963C-60A0A024C656}" type="parTrans" cxnId="{6EC9E811-BE26-4D82-8BAE-FBE12071332C}">
      <dgm:prSet/>
      <dgm:spPr/>
      <dgm:t>
        <a:bodyPr/>
        <a:lstStyle/>
        <a:p>
          <a:endParaRPr lang="en-US"/>
        </a:p>
      </dgm:t>
    </dgm:pt>
    <dgm:pt modelId="{6A84A40C-D3C7-4392-8927-B582051A215D}" type="sibTrans" cxnId="{6EC9E811-BE26-4D82-8BAE-FBE12071332C}">
      <dgm:prSet/>
      <dgm:spPr/>
      <dgm:t>
        <a:bodyPr/>
        <a:lstStyle/>
        <a:p>
          <a:endParaRPr lang="en-US"/>
        </a:p>
      </dgm:t>
    </dgm:pt>
    <dgm:pt modelId="{73F80ABE-4DEC-469B-931D-3CFE2E2CA204}">
      <dgm:prSet/>
      <dgm:spPr/>
      <dgm:t>
        <a:bodyPr/>
        <a:lstStyle/>
        <a:p>
          <a:r>
            <a:rPr lang="en-US" b="1"/>
            <a:t>Key Takeaway</a:t>
          </a:r>
          <a:r>
            <a:rPr lang="en-US"/>
            <a:t>: Inspiring leadership fosters commitment and change</a:t>
          </a:r>
        </a:p>
      </dgm:t>
    </dgm:pt>
    <dgm:pt modelId="{D9B3F1A8-DB4B-4C37-B6A4-326ABBAA1E62}" type="parTrans" cxnId="{AE7309D2-D2BD-4BA5-8EA6-F4ADFEDAF378}">
      <dgm:prSet/>
      <dgm:spPr/>
      <dgm:t>
        <a:bodyPr/>
        <a:lstStyle/>
        <a:p>
          <a:endParaRPr lang="en-US"/>
        </a:p>
      </dgm:t>
    </dgm:pt>
    <dgm:pt modelId="{BCA8A942-D4C2-4180-A5F4-9E47E3E375A1}" type="sibTrans" cxnId="{AE7309D2-D2BD-4BA5-8EA6-F4ADFEDAF378}">
      <dgm:prSet/>
      <dgm:spPr/>
      <dgm:t>
        <a:bodyPr/>
        <a:lstStyle/>
        <a:p>
          <a:endParaRPr lang="en-US"/>
        </a:p>
      </dgm:t>
    </dgm:pt>
    <dgm:pt modelId="{85434911-3EE4-47BA-AD92-24F42BABCB6D}" type="pres">
      <dgm:prSet presAssocID="{9FE1095C-7E57-4DA0-B305-10471F99BE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046C1D6-653D-4282-9E62-608F42D8F85F}" type="pres">
      <dgm:prSet presAssocID="{BCC40A9B-6B0F-4457-B09D-5E9D78A9EA51}" presName="hierRoot1" presStyleCnt="0"/>
      <dgm:spPr/>
    </dgm:pt>
    <dgm:pt modelId="{FB9D22C4-C0D6-420B-B0C0-7271F34521A7}" type="pres">
      <dgm:prSet presAssocID="{BCC40A9B-6B0F-4457-B09D-5E9D78A9EA51}" presName="composite" presStyleCnt="0"/>
      <dgm:spPr/>
    </dgm:pt>
    <dgm:pt modelId="{0F666491-0C3C-499A-B457-AFF10196F3D0}" type="pres">
      <dgm:prSet presAssocID="{BCC40A9B-6B0F-4457-B09D-5E9D78A9EA51}" presName="background" presStyleLbl="node0" presStyleIdx="0" presStyleCnt="4"/>
      <dgm:spPr/>
    </dgm:pt>
    <dgm:pt modelId="{57E73AA8-36E1-4B7F-A501-BFF7565004CA}" type="pres">
      <dgm:prSet presAssocID="{BCC40A9B-6B0F-4457-B09D-5E9D78A9EA51}" presName="text" presStyleLbl="fgAcc0" presStyleIdx="0" presStyleCnt="4">
        <dgm:presLayoutVars>
          <dgm:chPref val="3"/>
        </dgm:presLayoutVars>
      </dgm:prSet>
      <dgm:spPr/>
    </dgm:pt>
    <dgm:pt modelId="{489B21F4-AC34-48FC-A3E3-6E4F9558ED57}" type="pres">
      <dgm:prSet presAssocID="{BCC40A9B-6B0F-4457-B09D-5E9D78A9EA51}" presName="hierChild2" presStyleCnt="0"/>
      <dgm:spPr/>
    </dgm:pt>
    <dgm:pt modelId="{0326DCE4-B9A2-4211-B2E3-CF78434A2A73}" type="pres">
      <dgm:prSet presAssocID="{F057750F-249F-451F-BA3F-EF1676263460}" presName="hierRoot1" presStyleCnt="0"/>
      <dgm:spPr/>
    </dgm:pt>
    <dgm:pt modelId="{912E8B26-8B19-42A0-BAA4-81FAA9C73522}" type="pres">
      <dgm:prSet presAssocID="{F057750F-249F-451F-BA3F-EF1676263460}" presName="composite" presStyleCnt="0"/>
      <dgm:spPr/>
    </dgm:pt>
    <dgm:pt modelId="{F98604ED-D396-4335-B016-8C9CAEC7242A}" type="pres">
      <dgm:prSet presAssocID="{F057750F-249F-451F-BA3F-EF1676263460}" presName="background" presStyleLbl="node0" presStyleIdx="1" presStyleCnt="4"/>
      <dgm:spPr/>
    </dgm:pt>
    <dgm:pt modelId="{2AF984B0-F322-4075-B846-17B30F61B86B}" type="pres">
      <dgm:prSet presAssocID="{F057750F-249F-451F-BA3F-EF1676263460}" presName="text" presStyleLbl="fgAcc0" presStyleIdx="1" presStyleCnt="4">
        <dgm:presLayoutVars>
          <dgm:chPref val="3"/>
        </dgm:presLayoutVars>
      </dgm:prSet>
      <dgm:spPr/>
    </dgm:pt>
    <dgm:pt modelId="{756C4A45-E0B1-48C8-9F26-DB886C606E07}" type="pres">
      <dgm:prSet presAssocID="{F057750F-249F-451F-BA3F-EF1676263460}" presName="hierChild2" presStyleCnt="0"/>
      <dgm:spPr/>
    </dgm:pt>
    <dgm:pt modelId="{3B052C24-B99B-47F4-94CA-240ACFC731F0}" type="pres">
      <dgm:prSet presAssocID="{497F98AC-BFCF-492F-AD1F-B04EFFFAD8BA}" presName="hierRoot1" presStyleCnt="0"/>
      <dgm:spPr/>
    </dgm:pt>
    <dgm:pt modelId="{01D79E62-B049-44F5-8A32-03C2FDFA4E97}" type="pres">
      <dgm:prSet presAssocID="{497F98AC-BFCF-492F-AD1F-B04EFFFAD8BA}" presName="composite" presStyleCnt="0"/>
      <dgm:spPr/>
    </dgm:pt>
    <dgm:pt modelId="{2E7CE436-3611-4337-9649-9CB76F18EF52}" type="pres">
      <dgm:prSet presAssocID="{497F98AC-BFCF-492F-AD1F-B04EFFFAD8BA}" presName="background" presStyleLbl="node0" presStyleIdx="2" presStyleCnt="4"/>
      <dgm:spPr/>
    </dgm:pt>
    <dgm:pt modelId="{3DBD0D54-09EB-4CDC-8C08-C90B40C35EFA}" type="pres">
      <dgm:prSet presAssocID="{497F98AC-BFCF-492F-AD1F-B04EFFFAD8BA}" presName="text" presStyleLbl="fgAcc0" presStyleIdx="2" presStyleCnt="4">
        <dgm:presLayoutVars>
          <dgm:chPref val="3"/>
        </dgm:presLayoutVars>
      </dgm:prSet>
      <dgm:spPr/>
    </dgm:pt>
    <dgm:pt modelId="{E4BC9E4A-B962-4DCE-B048-874A1A809ED6}" type="pres">
      <dgm:prSet presAssocID="{497F98AC-BFCF-492F-AD1F-B04EFFFAD8BA}" presName="hierChild2" presStyleCnt="0"/>
      <dgm:spPr/>
    </dgm:pt>
    <dgm:pt modelId="{717EC2F9-4E7D-4F0B-A2D3-17181E9A961E}" type="pres">
      <dgm:prSet presAssocID="{73F80ABE-4DEC-469B-931D-3CFE2E2CA204}" presName="hierRoot1" presStyleCnt="0"/>
      <dgm:spPr/>
    </dgm:pt>
    <dgm:pt modelId="{55499DC4-A370-4126-8B47-C5548848617E}" type="pres">
      <dgm:prSet presAssocID="{73F80ABE-4DEC-469B-931D-3CFE2E2CA204}" presName="composite" presStyleCnt="0"/>
      <dgm:spPr/>
    </dgm:pt>
    <dgm:pt modelId="{470382F3-F6B2-4147-9E40-F4940C13C501}" type="pres">
      <dgm:prSet presAssocID="{73F80ABE-4DEC-469B-931D-3CFE2E2CA204}" presName="background" presStyleLbl="node0" presStyleIdx="3" presStyleCnt="4"/>
      <dgm:spPr/>
    </dgm:pt>
    <dgm:pt modelId="{223E8880-7814-4148-B629-5A41FA9352F1}" type="pres">
      <dgm:prSet presAssocID="{73F80ABE-4DEC-469B-931D-3CFE2E2CA204}" presName="text" presStyleLbl="fgAcc0" presStyleIdx="3" presStyleCnt="4">
        <dgm:presLayoutVars>
          <dgm:chPref val="3"/>
        </dgm:presLayoutVars>
      </dgm:prSet>
      <dgm:spPr/>
    </dgm:pt>
    <dgm:pt modelId="{AB96BB8A-BA7F-42C8-A680-6FF117370DEB}" type="pres">
      <dgm:prSet presAssocID="{73F80ABE-4DEC-469B-931D-3CFE2E2CA204}" presName="hierChild2" presStyleCnt="0"/>
      <dgm:spPr/>
    </dgm:pt>
  </dgm:ptLst>
  <dgm:cxnLst>
    <dgm:cxn modelId="{6EC9E811-BE26-4D82-8BAE-FBE12071332C}" srcId="{9FE1095C-7E57-4DA0-B305-10471F99BE75}" destId="{497F98AC-BFCF-492F-AD1F-B04EFFFAD8BA}" srcOrd="2" destOrd="0" parTransId="{B23603A9-8246-4103-963C-60A0A024C656}" sibTransId="{6A84A40C-D3C7-4392-8927-B582051A215D}"/>
    <dgm:cxn modelId="{34483253-6157-4A41-B569-E855133DF003}" srcId="{9FE1095C-7E57-4DA0-B305-10471F99BE75}" destId="{F057750F-249F-451F-BA3F-EF1676263460}" srcOrd="1" destOrd="0" parTransId="{0F513C21-FBC1-47F4-B96D-C266B6490B29}" sibTransId="{6EDE7853-7245-4C75-B330-536FC26F2CCD}"/>
    <dgm:cxn modelId="{D0F04856-F848-4467-A334-9B01767406E9}" type="presOf" srcId="{497F98AC-BFCF-492F-AD1F-B04EFFFAD8BA}" destId="{3DBD0D54-09EB-4CDC-8C08-C90B40C35EFA}" srcOrd="0" destOrd="0" presId="urn:microsoft.com/office/officeart/2005/8/layout/hierarchy1"/>
    <dgm:cxn modelId="{2A80E487-12F9-4E46-BBDB-DFE2A429DBA8}" type="presOf" srcId="{73F80ABE-4DEC-469B-931D-3CFE2E2CA204}" destId="{223E8880-7814-4148-B629-5A41FA9352F1}" srcOrd="0" destOrd="0" presId="urn:microsoft.com/office/officeart/2005/8/layout/hierarchy1"/>
    <dgm:cxn modelId="{65B147A2-4C75-4519-BCC4-745790905E4E}" type="presOf" srcId="{F057750F-249F-451F-BA3F-EF1676263460}" destId="{2AF984B0-F322-4075-B846-17B30F61B86B}" srcOrd="0" destOrd="0" presId="urn:microsoft.com/office/officeart/2005/8/layout/hierarchy1"/>
    <dgm:cxn modelId="{DADEABC2-022A-47B6-AB54-3AAD6AE0E67A}" srcId="{9FE1095C-7E57-4DA0-B305-10471F99BE75}" destId="{BCC40A9B-6B0F-4457-B09D-5E9D78A9EA51}" srcOrd="0" destOrd="0" parTransId="{6B25D7E1-0F5E-41E2-BACE-4483BA9168E2}" sibTransId="{5A5E0631-09F3-46E4-AA12-141257D07103}"/>
    <dgm:cxn modelId="{160D36C9-87B2-46EB-BA0F-5568F3EE1B83}" type="presOf" srcId="{BCC40A9B-6B0F-4457-B09D-5E9D78A9EA51}" destId="{57E73AA8-36E1-4B7F-A501-BFF7565004CA}" srcOrd="0" destOrd="0" presId="urn:microsoft.com/office/officeart/2005/8/layout/hierarchy1"/>
    <dgm:cxn modelId="{AE7309D2-D2BD-4BA5-8EA6-F4ADFEDAF378}" srcId="{9FE1095C-7E57-4DA0-B305-10471F99BE75}" destId="{73F80ABE-4DEC-469B-931D-3CFE2E2CA204}" srcOrd="3" destOrd="0" parTransId="{D9B3F1A8-DB4B-4C37-B6A4-326ABBAA1E62}" sibTransId="{BCA8A942-D4C2-4180-A5F4-9E47E3E375A1}"/>
    <dgm:cxn modelId="{B49BACEB-AAD2-41BA-8AD0-C9B41A679427}" type="presOf" srcId="{9FE1095C-7E57-4DA0-B305-10471F99BE75}" destId="{85434911-3EE4-47BA-AD92-24F42BABCB6D}" srcOrd="0" destOrd="0" presId="urn:microsoft.com/office/officeart/2005/8/layout/hierarchy1"/>
    <dgm:cxn modelId="{56DDAE3B-CB76-40CF-A60A-8D23103006E9}" type="presParOf" srcId="{85434911-3EE4-47BA-AD92-24F42BABCB6D}" destId="{2046C1D6-653D-4282-9E62-608F42D8F85F}" srcOrd="0" destOrd="0" presId="urn:microsoft.com/office/officeart/2005/8/layout/hierarchy1"/>
    <dgm:cxn modelId="{43978106-7643-4DF5-85B5-D7729247791A}" type="presParOf" srcId="{2046C1D6-653D-4282-9E62-608F42D8F85F}" destId="{FB9D22C4-C0D6-420B-B0C0-7271F34521A7}" srcOrd="0" destOrd="0" presId="urn:microsoft.com/office/officeart/2005/8/layout/hierarchy1"/>
    <dgm:cxn modelId="{3F371610-02D0-4898-8888-9C6DACCFEED2}" type="presParOf" srcId="{FB9D22C4-C0D6-420B-B0C0-7271F34521A7}" destId="{0F666491-0C3C-499A-B457-AFF10196F3D0}" srcOrd="0" destOrd="0" presId="urn:microsoft.com/office/officeart/2005/8/layout/hierarchy1"/>
    <dgm:cxn modelId="{9EA5942C-6FE1-4850-8D5E-624C2EEF4900}" type="presParOf" srcId="{FB9D22C4-C0D6-420B-B0C0-7271F34521A7}" destId="{57E73AA8-36E1-4B7F-A501-BFF7565004CA}" srcOrd="1" destOrd="0" presId="urn:microsoft.com/office/officeart/2005/8/layout/hierarchy1"/>
    <dgm:cxn modelId="{FAD3254A-5DE0-4D60-BFD1-946D001EF3B1}" type="presParOf" srcId="{2046C1D6-653D-4282-9E62-608F42D8F85F}" destId="{489B21F4-AC34-48FC-A3E3-6E4F9558ED57}" srcOrd="1" destOrd="0" presId="urn:microsoft.com/office/officeart/2005/8/layout/hierarchy1"/>
    <dgm:cxn modelId="{5A2B3000-D3FC-4812-9CB5-4C2C999B65F0}" type="presParOf" srcId="{85434911-3EE4-47BA-AD92-24F42BABCB6D}" destId="{0326DCE4-B9A2-4211-B2E3-CF78434A2A73}" srcOrd="1" destOrd="0" presId="urn:microsoft.com/office/officeart/2005/8/layout/hierarchy1"/>
    <dgm:cxn modelId="{0A70C0A9-721C-4F99-B596-CD15CE585361}" type="presParOf" srcId="{0326DCE4-B9A2-4211-B2E3-CF78434A2A73}" destId="{912E8B26-8B19-42A0-BAA4-81FAA9C73522}" srcOrd="0" destOrd="0" presId="urn:microsoft.com/office/officeart/2005/8/layout/hierarchy1"/>
    <dgm:cxn modelId="{B0868B37-F7CB-42F0-ACF5-8C4DD03C5037}" type="presParOf" srcId="{912E8B26-8B19-42A0-BAA4-81FAA9C73522}" destId="{F98604ED-D396-4335-B016-8C9CAEC7242A}" srcOrd="0" destOrd="0" presId="urn:microsoft.com/office/officeart/2005/8/layout/hierarchy1"/>
    <dgm:cxn modelId="{8D8DDC90-9D90-4DD0-8DB5-1FD1CDC207E5}" type="presParOf" srcId="{912E8B26-8B19-42A0-BAA4-81FAA9C73522}" destId="{2AF984B0-F322-4075-B846-17B30F61B86B}" srcOrd="1" destOrd="0" presId="urn:microsoft.com/office/officeart/2005/8/layout/hierarchy1"/>
    <dgm:cxn modelId="{FF6893DB-BF20-42E4-B827-FC39FDA123F1}" type="presParOf" srcId="{0326DCE4-B9A2-4211-B2E3-CF78434A2A73}" destId="{756C4A45-E0B1-48C8-9F26-DB886C606E07}" srcOrd="1" destOrd="0" presId="urn:microsoft.com/office/officeart/2005/8/layout/hierarchy1"/>
    <dgm:cxn modelId="{880D55C0-601B-4FF4-9CEB-EE6837A5F502}" type="presParOf" srcId="{85434911-3EE4-47BA-AD92-24F42BABCB6D}" destId="{3B052C24-B99B-47F4-94CA-240ACFC731F0}" srcOrd="2" destOrd="0" presId="urn:microsoft.com/office/officeart/2005/8/layout/hierarchy1"/>
    <dgm:cxn modelId="{65566D69-F35C-4964-A848-517288829E2F}" type="presParOf" srcId="{3B052C24-B99B-47F4-94CA-240ACFC731F0}" destId="{01D79E62-B049-44F5-8A32-03C2FDFA4E97}" srcOrd="0" destOrd="0" presId="urn:microsoft.com/office/officeart/2005/8/layout/hierarchy1"/>
    <dgm:cxn modelId="{9007DFFE-488E-4BA8-BD5B-CED95457F204}" type="presParOf" srcId="{01D79E62-B049-44F5-8A32-03C2FDFA4E97}" destId="{2E7CE436-3611-4337-9649-9CB76F18EF52}" srcOrd="0" destOrd="0" presId="urn:microsoft.com/office/officeart/2005/8/layout/hierarchy1"/>
    <dgm:cxn modelId="{83BA04C8-7F6B-47CC-B1A8-1A875C47EA1F}" type="presParOf" srcId="{01D79E62-B049-44F5-8A32-03C2FDFA4E97}" destId="{3DBD0D54-09EB-4CDC-8C08-C90B40C35EFA}" srcOrd="1" destOrd="0" presId="urn:microsoft.com/office/officeart/2005/8/layout/hierarchy1"/>
    <dgm:cxn modelId="{576253A2-DB5C-4D74-A311-2AC57A316513}" type="presParOf" srcId="{3B052C24-B99B-47F4-94CA-240ACFC731F0}" destId="{E4BC9E4A-B962-4DCE-B048-874A1A809ED6}" srcOrd="1" destOrd="0" presId="urn:microsoft.com/office/officeart/2005/8/layout/hierarchy1"/>
    <dgm:cxn modelId="{2AA14439-FB73-4FF7-8CFE-5C6B03DAB2AF}" type="presParOf" srcId="{85434911-3EE4-47BA-AD92-24F42BABCB6D}" destId="{717EC2F9-4E7D-4F0B-A2D3-17181E9A961E}" srcOrd="3" destOrd="0" presId="urn:microsoft.com/office/officeart/2005/8/layout/hierarchy1"/>
    <dgm:cxn modelId="{3C632D0B-1AF8-4E66-9FEA-CC882DCFC547}" type="presParOf" srcId="{717EC2F9-4E7D-4F0B-A2D3-17181E9A961E}" destId="{55499DC4-A370-4126-8B47-C5548848617E}" srcOrd="0" destOrd="0" presId="urn:microsoft.com/office/officeart/2005/8/layout/hierarchy1"/>
    <dgm:cxn modelId="{A2E6399F-0FBF-4739-9093-7A45DDB2015C}" type="presParOf" srcId="{55499DC4-A370-4126-8B47-C5548848617E}" destId="{470382F3-F6B2-4147-9E40-F4940C13C501}" srcOrd="0" destOrd="0" presId="urn:microsoft.com/office/officeart/2005/8/layout/hierarchy1"/>
    <dgm:cxn modelId="{41DC2FAE-F7C8-4836-B8CA-663A9AA3F438}" type="presParOf" srcId="{55499DC4-A370-4126-8B47-C5548848617E}" destId="{223E8880-7814-4148-B629-5A41FA9352F1}" srcOrd="1" destOrd="0" presId="urn:microsoft.com/office/officeart/2005/8/layout/hierarchy1"/>
    <dgm:cxn modelId="{5BEB19DE-2097-4D5E-996F-128F9768293A}" type="presParOf" srcId="{717EC2F9-4E7D-4F0B-A2D3-17181E9A961E}" destId="{AB96BB8A-BA7F-42C8-A680-6FF117370DE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C89BFB-8C0B-41FB-892C-6E0B0ABB3FF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1777C78-0447-4E75-ADE6-7FAC4EFFA0AC}">
      <dgm:prSet/>
      <dgm:spPr/>
      <dgm:t>
        <a:bodyPr/>
        <a:lstStyle/>
        <a:p>
          <a:r>
            <a:rPr lang="en-US"/>
            <a:t>A corporation faced an ethical scandal</a:t>
          </a:r>
        </a:p>
      </dgm:t>
    </dgm:pt>
    <dgm:pt modelId="{03AAD7AF-D0F7-4093-93E1-E95F2E8A0F1A}" type="parTrans" cxnId="{B9C36C81-09D7-4F10-A33C-16FD68C77C03}">
      <dgm:prSet/>
      <dgm:spPr/>
      <dgm:t>
        <a:bodyPr/>
        <a:lstStyle/>
        <a:p>
          <a:endParaRPr lang="en-US"/>
        </a:p>
      </dgm:t>
    </dgm:pt>
    <dgm:pt modelId="{67DB9AF8-1863-4AB0-9E02-84CC014EE16E}" type="sibTrans" cxnId="{B9C36C81-09D7-4F10-A33C-16FD68C77C03}">
      <dgm:prSet/>
      <dgm:spPr/>
      <dgm:t>
        <a:bodyPr/>
        <a:lstStyle/>
        <a:p>
          <a:endParaRPr lang="en-US"/>
        </a:p>
      </dgm:t>
    </dgm:pt>
    <dgm:pt modelId="{26DEA286-95B7-437F-A159-F0C93D1A29C8}">
      <dgm:prSet/>
      <dgm:spPr/>
      <dgm:t>
        <a:bodyPr/>
        <a:lstStyle/>
        <a:p>
          <a:r>
            <a:rPr lang="en-US"/>
            <a:t>The CEO enforced transparent policies and servant leadership</a:t>
          </a:r>
        </a:p>
      </dgm:t>
    </dgm:pt>
    <dgm:pt modelId="{1C3FEF37-94BA-4D2E-8940-E3D5770C358B}" type="parTrans" cxnId="{58E9562E-451D-42A2-B96E-1CE6FB462D88}">
      <dgm:prSet/>
      <dgm:spPr/>
      <dgm:t>
        <a:bodyPr/>
        <a:lstStyle/>
        <a:p>
          <a:endParaRPr lang="en-US"/>
        </a:p>
      </dgm:t>
    </dgm:pt>
    <dgm:pt modelId="{2D8C0F22-9BC7-4017-A180-74BD0DFEC5E6}" type="sibTrans" cxnId="{58E9562E-451D-42A2-B96E-1CE6FB462D88}">
      <dgm:prSet/>
      <dgm:spPr/>
      <dgm:t>
        <a:bodyPr/>
        <a:lstStyle/>
        <a:p>
          <a:endParaRPr lang="en-US"/>
        </a:p>
      </dgm:t>
    </dgm:pt>
    <dgm:pt modelId="{4A488E44-9AF9-4E31-891A-E5490A3701AD}">
      <dgm:prSet/>
      <dgm:spPr/>
      <dgm:t>
        <a:bodyPr/>
        <a:lstStyle/>
        <a:p>
          <a:r>
            <a:rPr lang="en-US" b="1"/>
            <a:t>Outcome</a:t>
          </a:r>
          <a:r>
            <a:rPr lang="en-US"/>
            <a:t>: Restored public trust and improved workplace culture</a:t>
          </a:r>
        </a:p>
      </dgm:t>
    </dgm:pt>
    <dgm:pt modelId="{78E7BF94-6ABD-4F88-B5F6-4733617C576A}" type="parTrans" cxnId="{5006D311-FF29-4478-A7BB-A3EDC2ED562A}">
      <dgm:prSet/>
      <dgm:spPr/>
      <dgm:t>
        <a:bodyPr/>
        <a:lstStyle/>
        <a:p>
          <a:endParaRPr lang="en-US"/>
        </a:p>
      </dgm:t>
    </dgm:pt>
    <dgm:pt modelId="{CD133A31-AD4C-4711-8BA5-88379C0720E6}" type="sibTrans" cxnId="{5006D311-FF29-4478-A7BB-A3EDC2ED562A}">
      <dgm:prSet/>
      <dgm:spPr/>
      <dgm:t>
        <a:bodyPr/>
        <a:lstStyle/>
        <a:p>
          <a:endParaRPr lang="en-US"/>
        </a:p>
      </dgm:t>
    </dgm:pt>
    <dgm:pt modelId="{887520FC-2E21-4ECB-911E-407CE3B5C3D2}">
      <dgm:prSet/>
      <dgm:spPr/>
      <dgm:t>
        <a:bodyPr/>
        <a:lstStyle/>
        <a:p>
          <a:r>
            <a:rPr lang="en-US" b="1"/>
            <a:t>Key Takeaway</a:t>
          </a:r>
          <a:r>
            <a:rPr lang="en-US"/>
            <a:t>: Ethical leadership builds long-term credibility</a:t>
          </a:r>
        </a:p>
      </dgm:t>
    </dgm:pt>
    <dgm:pt modelId="{F473A2F1-9344-49F0-A10C-4DFB89889E73}" type="parTrans" cxnId="{8EC02425-6D8C-47A2-8489-AB2136211638}">
      <dgm:prSet/>
      <dgm:spPr/>
      <dgm:t>
        <a:bodyPr/>
        <a:lstStyle/>
        <a:p>
          <a:endParaRPr lang="en-US"/>
        </a:p>
      </dgm:t>
    </dgm:pt>
    <dgm:pt modelId="{54A0644E-8CA2-40AA-B760-ED4AA4BFBB29}" type="sibTrans" cxnId="{8EC02425-6D8C-47A2-8489-AB2136211638}">
      <dgm:prSet/>
      <dgm:spPr/>
      <dgm:t>
        <a:bodyPr/>
        <a:lstStyle/>
        <a:p>
          <a:endParaRPr lang="en-US"/>
        </a:p>
      </dgm:t>
    </dgm:pt>
    <dgm:pt modelId="{FAC22B4E-812C-427D-A865-BDF339FA46E7}" type="pres">
      <dgm:prSet presAssocID="{10C89BFB-8C0B-41FB-892C-6E0B0ABB3FFC}" presName="root" presStyleCnt="0">
        <dgm:presLayoutVars>
          <dgm:dir/>
          <dgm:resizeHandles val="exact"/>
        </dgm:presLayoutVars>
      </dgm:prSet>
      <dgm:spPr/>
    </dgm:pt>
    <dgm:pt modelId="{4DCF7DE3-9233-4DEE-B872-A662DFFDA05F}" type="pres">
      <dgm:prSet presAssocID="{C1777C78-0447-4E75-ADE6-7FAC4EFFA0AC}" presName="compNode" presStyleCnt="0"/>
      <dgm:spPr/>
    </dgm:pt>
    <dgm:pt modelId="{F89EA074-DDB8-4EF0-82C2-C06F6776DD57}" type="pres">
      <dgm:prSet presAssocID="{C1777C78-0447-4E75-ADE6-7FAC4EFFA0AC}" presName="bgRect" presStyleLbl="bgShp" presStyleIdx="0" presStyleCnt="4"/>
      <dgm:spPr/>
    </dgm:pt>
    <dgm:pt modelId="{E4069C17-C3B5-49AD-987D-5425460044D0}" type="pres">
      <dgm:prSet presAssocID="{C1777C78-0447-4E75-ADE6-7FAC4EFFA0A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7D97F64C-94E0-43B8-A6EB-7609B3CDB776}" type="pres">
      <dgm:prSet presAssocID="{C1777C78-0447-4E75-ADE6-7FAC4EFFA0AC}" presName="spaceRect" presStyleCnt="0"/>
      <dgm:spPr/>
    </dgm:pt>
    <dgm:pt modelId="{2C53B313-506D-4DCB-A97F-8825C365025B}" type="pres">
      <dgm:prSet presAssocID="{C1777C78-0447-4E75-ADE6-7FAC4EFFA0AC}" presName="parTx" presStyleLbl="revTx" presStyleIdx="0" presStyleCnt="4">
        <dgm:presLayoutVars>
          <dgm:chMax val="0"/>
          <dgm:chPref val="0"/>
        </dgm:presLayoutVars>
      </dgm:prSet>
      <dgm:spPr/>
    </dgm:pt>
    <dgm:pt modelId="{F0C2C83F-D1E3-496B-857E-B1B152067BD8}" type="pres">
      <dgm:prSet presAssocID="{67DB9AF8-1863-4AB0-9E02-84CC014EE16E}" presName="sibTrans" presStyleCnt="0"/>
      <dgm:spPr/>
    </dgm:pt>
    <dgm:pt modelId="{3EDD00E3-ED3E-4DD2-BD6C-EB9118F5EDAC}" type="pres">
      <dgm:prSet presAssocID="{26DEA286-95B7-437F-A159-F0C93D1A29C8}" presName="compNode" presStyleCnt="0"/>
      <dgm:spPr/>
    </dgm:pt>
    <dgm:pt modelId="{31374628-653B-49D1-9CFC-BC889C850002}" type="pres">
      <dgm:prSet presAssocID="{26DEA286-95B7-437F-A159-F0C93D1A29C8}" presName="bgRect" presStyleLbl="bgShp" presStyleIdx="1" presStyleCnt="4"/>
      <dgm:spPr/>
    </dgm:pt>
    <dgm:pt modelId="{979A51E8-63B4-4215-A97E-1D7A2203A43F}" type="pres">
      <dgm:prSet presAssocID="{26DEA286-95B7-437F-A159-F0C93D1A29C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160D5467-DE2A-4EA2-A129-03F5BA6AEF1F}" type="pres">
      <dgm:prSet presAssocID="{26DEA286-95B7-437F-A159-F0C93D1A29C8}" presName="spaceRect" presStyleCnt="0"/>
      <dgm:spPr/>
    </dgm:pt>
    <dgm:pt modelId="{82E6F17A-1FF6-4599-BD34-BC9165063464}" type="pres">
      <dgm:prSet presAssocID="{26DEA286-95B7-437F-A159-F0C93D1A29C8}" presName="parTx" presStyleLbl="revTx" presStyleIdx="1" presStyleCnt="4">
        <dgm:presLayoutVars>
          <dgm:chMax val="0"/>
          <dgm:chPref val="0"/>
        </dgm:presLayoutVars>
      </dgm:prSet>
      <dgm:spPr/>
    </dgm:pt>
    <dgm:pt modelId="{FB11E3F1-14F4-48CB-A1C7-FE255E794219}" type="pres">
      <dgm:prSet presAssocID="{2D8C0F22-9BC7-4017-A180-74BD0DFEC5E6}" presName="sibTrans" presStyleCnt="0"/>
      <dgm:spPr/>
    </dgm:pt>
    <dgm:pt modelId="{12757056-0D61-48A3-ADDC-FC776BDAA244}" type="pres">
      <dgm:prSet presAssocID="{4A488E44-9AF9-4E31-891A-E5490A3701AD}" presName="compNode" presStyleCnt="0"/>
      <dgm:spPr/>
    </dgm:pt>
    <dgm:pt modelId="{2A15F5FC-7237-4BF4-9C9C-2E4C290B44B7}" type="pres">
      <dgm:prSet presAssocID="{4A488E44-9AF9-4E31-891A-E5490A3701AD}" presName="bgRect" presStyleLbl="bgShp" presStyleIdx="2" presStyleCnt="4"/>
      <dgm:spPr/>
    </dgm:pt>
    <dgm:pt modelId="{4CE6C1DE-F970-4C6C-AFCD-1B5C73E197C9}" type="pres">
      <dgm:prSet presAssocID="{4A488E44-9AF9-4E31-891A-E5490A3701A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54CBA01C-C27B-4347-9952-8FE084E96213}" type="pres">
      <dgm:prSet presAssocID="{4A488E44-9AF9-4E31-891A-E5490A3701AD}" presName="spaceRect" presStyleCnt="0"/>
      <dgm:spPr/>
    </dgm:pt>
    <dgm:pt modelId="{1BB12D70-BB3C-4FD3-8D9E-1015BE3DC260}" type="pres">
      <dgm:prSet presAssocID="{4A488E44-9AF9-4E31-891A-E5490A3701AD}" presName="parTx" presStyleLbl="revTx" presStyleIdx="2" presStyleCnt="4">
        <dgm:presLayoutVars>
          <dgm:chMax val="0"/>
          <dgm:chPref val="0"/>
        </dgm:presLayoutVars>
      </dgm:prSet>
      <dgm:spPr/>
    </dgm:pt>
    <dgm:pt modelId="{72364701-BA84-4480-9783-D89C4AFDB845}" type="pres">
      <dgm:prSet presAssocID="{CD133A31-AD4C-4711-8BA5-88379C0720E6}" presName="sibTrans" presStyleCnt="0"/>
      <dgm:spPr/>
    </dgm:pt>
    <dgm:pt modelId="{2CCA6D5D-B0FE-4418-A19B-A0295F179AC5}" type="pres">
      <dgm:prSet presAssocID="{887520FC-2E21-4ECB-911E-407CE3B5C3D2}" presName="compNode" presStyleCnt="0"/>
      <dgm:spPr/>
    </dgm:pt>
    <dgm:pt modelId="{95BF2941-D2D0-4142-B996-DCBAFEAC97ED}" type="pres">
      <dgm:prSet presAssocID="{887520FC-2E21-4ECB-911E-407CE3B5C3D2}" presName="bgRect" presStyleLbl="bgShp" presStyleIdx="3" presStyleCnt="4"/>
      <dgm:spPr/>
    </dgm:pt>
    <dgm:pt modelId="{30265354-99B0-453E-ACED-F599264231FE}" type="pres">
      <dgm:prSet presAssocID="{887520FC-2E21-4ECB-911E-407CE3B5C3D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2D83A2D4-8560-4911-8AC5-93797A040A3D}" type="pres">
      <dgm:prSet presAssocID="{887520FC-2E21-4ECB-911E-407CE3B5C3D2}" presName="spaceRect" presStyleCnt="0"/>
      <dgm:spPr/>
    </dgm:pt>
    <dgm:pt modelId="{7CA7B521-B0CF-41A8-BD9E-9AF98B0105E5}" type="pres">
      <dgm:prSet presAssocID="{887520FC-2E21-4ECB-911E-407CE3B5C3D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006D311-FF29-4478-A7BB-A3EDC2ED562A}" srcId="{10C89BFB-8C0B-41FB-892C-6E0B0ABB3FFC}" destId="{4A488E44-9AF9-4E31-891A-E5490A3701AD}" srcOrd="2" destOrd="0" parTransId="{78E7BF94-6ABD-4F88-B5F6-4733617C576A}" sibTransId="{CD133A31-AD4C-4711-8BA5-88379C0720E6}"/>
    <dgm:cxn modelId="{8EC02425-6D8C-47A2-8489-AB2136211638}" srcId="{10C89BFB-8C0B-41FB-892C-6E0B0ABB3FFC}" destId="{887520FC-2E21-4ECB-911E-407CE3B5C3D2}" srcOrd="3" destOrd="0" parTransId="{F473A2F1-9344-49F0-A10C-4DFB89889E73}" sibTransId="{54A0644E-8CA2-40AA-B760-ED4AA4BFBB29}"/>
    <dgm:cxn modelId="{58E9562E-451D-42A2-B96E-1CE6FB462D88}" srcId="{10C89BFB-8C0B-41FB-892C-6E0B0ABB3FFC}" destId="{26DEA286-95B7-437F-A159-F0C93D1A29C8}" srcOrd="1" destOrd="0" parTransId="{1C3FEF37-94BA-4D2E-8940-E3D5770C358B}" sibTransId="{2D8C0F22-9BC7-4017-A180-74BD0DFEC5E6}"/>
    <dgm:cxn modelId="{E3059849-48F6-4908-9BA9-529BDF989BA5}" type="presOf" srcId="{26DEA286-95B7-437F-A159-F0C93D1A29C8}" destId="{82E6F17A-1FF6-4599-BD34-BC9165063464}" srcOrd="0" destOrd="0" presId="urn:microsoft.com/office/officeart/2018/2/layout/IconVerticalSolidList"/>
    <dgm:cxn modelId="{3B57894B-B50A-4126-80B1-0F2E888434AA}" type="presOf" srcId="{C1777C78-0447-4E75-ADE6-7FAC4EFFA0AC}" destId="{2C53B313-506D-4DCB-A97F-8825C365025B}" srcOrd="0" destOrd="0" presId="urn:microsoft.com/office/officeart/2018/2/layout/IconVerticalSolidList"/>
    <dgm:cxn modelId="{5F28256D-7804-4819-B05A-6CCD96620B35}" type="presOf" srcId="{887520FC-2E21-4ECB-911E-407CE3B5C3D2}" destId="{7CA7B521-B0CF-41A8-BD9E-9AF98B0105E5}" srcOrd="0" destOrd="0" presId="urn:microsoft.com/office/officeart/2018/2/layout/IconVerticalSolidList"/>
    <dgm:cxn modelId="{B9C36C81-09D7-4F10-A33C-16FD68C77C03}" srcId="{10C89BFB-8C0B-41FB-892C-6E0B0ABB3FFC}" destId="{C1777C78-0447-4E75-ADE6-7FAC4EFFA0AC}" srcOrd="0" destOrd="0" parTransId="{03AAD7AF-D0F7-4093-93E1-E95F2E8A0F1A}" sibTransId="{67DB9AF8-1863-4AB0-9E02-84CC014EE16E}"/>
    <dgm:cxn modelId="{E0DEB7A2-E3D0-4F17-910A-13E3120387C2}" type="presOf" srcId="{4A488E44-9AF9-4E31-891A-E5490A3701AD}" destId="{1BB12D70-BB3C-4FD3-8D9E-1015BE3DC260}" srcOrd="0" destOrd="0" presId="urn:microsoft.com/office/officeart/2018/2/layout/IconVerticalSolidList"/>
    <dgm:cxn modelId="{A9F5F2E3-D3A8-404D-84F3-98710A3A0925}" type="presOf" srcId="{10C89BFB-8C0B-41FB-892C-6E0B0ABB3FFC}" destId="{FAC22B4E-812C-427D-A865-BDF339FA46E7}" srcOrd="0" destOrd="0" presId="urn:microsoft.com/office/officeart/2018/2/layout/IconVerticalSolidList"/>
    <dgm:cxn modelId="{BFD4B1DA-E18C-4821-B0A8-9FBD32D3B02C}" type="presParOf" srcId="{FAC22B4E-812C-427D-A865-BDF339FA46E7}" destId="{4DCF7DE3-9233-4DEE-B872-A662DFFDA05F}" srcOrd="0" destOrd="0" presId="urn:microsoft.com/office/officeart/2018/2/layout/IconVerticalSolidList"/>
    <dgm:cxn modelId="{2438502F-21F7-40F2-83A0-10DD726ED170}" type="presParOf" srcId="{4DCF7DE3-9233-4DEE-B872-A662DFFDA05F}" destId="{F89EA074-DDB8-4EF0-82C2-C06F6776DD57}" srcOrd="0" destOrd="0" presId="urn:microsoft.com/office/officeart/2018/2/layout/IconVerticalSolidList"/>
    <dgm:cxn modelId="{367D7B4E-FE83-4BD3-9761-33A941C6829A}" type="presParOf" srcId="{4DCF7DE3-9233-4DEE-B872-A662DFFDA05F}" destId="{E4069C17-C3B5-49AD-987D-5425460044D0}" srcOrd="1" destOrd="0" presId="urn:microsoft.com/office/officeart/2018/2/layout/IconVerticalSolidList"/>
    <dgm:cxn modelId="{F5DF375D-C3D5-4EF2-805F-2B0490A36040}" type="presParOf" srcId="{4DCF7DE3-9233-4DEE-B872-A662DFFDA05F}" destId="{7D97F64C-94E0-43B8-A6EB-7609B3CDB776}" srcOrd="2" destOrd="0" presId="urn:microsoft.com/office/officeart/2018/2/layout/IconVerticalSolidList"/>
    <dgm:cxn modelId="{6F2B88C8-147C-42BC-A721-71BDB54E12C2}" type="presParOf" srcId="{4DCF7DE3-9233-4DEE-B872-A662DFFDA05F}" destId="{2C53B313-506D-4DCB-A97F-8825C365025B}" srcOrd="3" destOrd="0" presId="urn:microsoft.com/office/officeart/2018/2/layout/IconVerticalSolidList"/>
    <dgm:cxn modelId="{4405E181-5CD8-4311-8F6B-A2D5EEBFB15C}" type="presParOf" srcId="{FAC22B4E-812C-427D-A865-BDF339FA46E7}" destId="{F0C2C83F-D1E3-496B-857E-B1B152067BD8}" srcOrd="1" destOrd="0" presId="urn:microsoft.com/office/officeart/2018/2/layout/IconVerticalSolidList"/>
    <dgm:cxn modelId="{DC5F04EA-1244-44DC-B660-CD50F86E50B5}" type="presParOf" srcId="{FAC22B4E-812C-427D-A865-BDF339FA46E7}" destId="{3EDD00E3-ED3E-4DD2-BD6C-EB9118F5EDAC}" srcOrd="2" destOrd="0" presId="urn:microsoft.com/office/officeart/2018/2/layout/IconVerticalSolidList"/>
    <dgm:cxn modelId="{C5F09DC6-C987-4476-BB8B-605A515038A9}" type="presParOf" srcId="{3EDD00E3-ED3E-4DD2-BD6C-EB9118F5EDAC}" destId="{31374628-653B-49D1-9CFC-BC889C850002}" srcOrd="0" destOrd="0" presId="urn:microsoft.com/office/officeart/2018/2/layout/IconVerticalSolidList"/>
    <dgm:cxn modelId="{F201AB72-F005-43B1-9632-CC9FD90F26C1}" type="presParOf" srcId="{3EDD00E3-ED3E-4DD2-BD6C-EB9118F5EDAC}" destId="{979A51E8-63B4-4215-A97E-1D7A2203A43F}" srcOrd="1" destOrd="0" presId="urn:microsoft.com/office/officeart/2018/2/layout/IconVerticalSolidList"/>
    <dgm:cxn modelId="{B75549ED-881C-4CE1-9308-5F3C0C31CC25}" type="presParOf" srcId="{3EDD00E3-ED3E-4DD2-BD6C-EB9118F5EDAC}" destId="{160D5467-DE2A-4EA2-A129-03F5BA6AEF1F}" srcOrd="2" destOrd="0" presId="urn:microsoft.com/office/officeart/2018/2/layout/IconVerticalSolidList"/>
    <dgm:cxn modelId="{7EB3411F-D9F2-4D68-8928-3BA15C41CBB8}" type="presParOf" srcId="{3EDD00E3-ED3E-4DD2-BD6C-EB9118F5EDAC}" destId="{82E6F17A-1FF6-4599-BD34-BC9165063464}" srcOrd="3" destOrd="0" presId="urn:microsoft.com/office/officeart/2018/2/layout/IconVerticalSolidList"/>
    <dgm:cxn modelId="{0802AEA7-1332-44C5-8026-5123C3DFF9D1}" type="presParOf" srcId="{FAC22B4E-812C-427D-A865-BDF339FA46E7}" destId="{FB11E3F1-14F4-48CB-A1C7-FE255E794219}" srcOrd="3" destOrd="0" presId="urn:microsoft.com/office/officeart/2018/2/layout/IconVerticalSolidList"/>
    <dgm:cxn modelId="{443AF827-BE5E-4D95-AAB8-37035FF2E8F4}" type="presParOf" srcId="{FAC22B4E-812C-427D-A865-BDF339FA46E7}" destId="{12757056-0D61-48A3-ADDC-FC776BDAA244}" srcOrd="4" destOrd="0" presId="urn:microsoft.com/office/officeart/2018/2/layout/IconVerticalSolidList"/>
    <dgm:cxn modelId="{5D7E7D4F-126C-4251-A9C8-9A18E8FDD4F6}" type="presParOf" srcId="{12757056-0D61-48A3-ADDC-FC776BDAA244}" destId="{2A15F5FC-7237-4BF4-9C9C-2E4C290B44B7}" srcOrd="0" destOrd="0" presId="urn:microsoft.com/office/officeart/2018/2/layout/IconVerticalSolidList"/>
    <dgm:cxn modelId="{84807267-A170-482D-9FCB-B2457FA5E703}" type="presParOf" srcId="{12757056-0D61-48A3-ADDC-FC776BDAA244}" destId="{4CE6C1DE-F970-4C6C-AFCD-1B5C73E197C9}" srcOrd="1" destOrd="0" presId="urn:microsoft.com/office/officeart/2018/2/layout/IconVerticalSolidList"/>
    <dgm:cxn modelId="{B95270DC-CA2F-4FB0-953B-51A0E843A25C}" type="presParOf" srcId="{12757056-0D61-48A3-ADDC-FC776BDAA244}" destId="{54CBA01C-C27B-4347-9952-8FE084E96213}" srcOrd="2" destOrd="0" presId="urn:microsoft.com/office/officeart/2018/2/layout/IconVerticalSolidList"/>
    <dgm:cxn modelId="{A740EA10-63EE-42CD-B64C-B1E8E56BBF69}" type="presParOf" srcId="{12757056-0D61-48A3-ADDC-FC776BDAA244}" destId="{1BB12D70-BB3C-4FD3-8D9E-1015BE3DC260}" srcOrd="3" destOrd="0" presId="urn:microsoft.com/office/officeart/2018/2/layout/IconVerticalSolidList"/>
    <dgm:cxn modelId="{4328F755-761C-48EB-8725-67AB3B12A42F}" type="presParOf" srcId="{FAC22B4E-812C-427D-A865-BDF339FA46E7}" destId="{72364701-BA84-4480-9783-D89C4AFDB845}" srcOrd="5" destOrd="0" presId="urn:microsoft.com/office/officeart/2018/2/layout/IconVerticalSolidList"/>
    <dgm:cxn modelId="{5389A7E0-FCF7-4C5B-A368-C4DB9672EC3E}" type="presParOf" srcId="{FAC22B4E-812C-427D-A865-BDF339FA46E7}" destId="{2CCA6D5D-B0FE-4418-A19B-A0295F179AC5}" srcOrd="6" destOrd="0" presId="urn:microsoft.com/office/officeart/2018/2/layout/IconVerticalSolidList"/>
    <dgm:cxn modelId="{E8E27791-EE62-4C03-9C6D-022E9CAEA0B3}" type="presParOf" srcId="{2CCA6D5D-B0FE-4418-A19B-A0295F179AC5}" destId="{95BF2941-D2D0-4142-B996-DCBAFEAC97ED}" srcOrd="0" destOrd="0" presId="urn:microsoft.com/office/officeart/2018/2/layout/IconVerticalSolidList"/>
    <dgm:cxn modelId="{C8CBD673-641F-42DD-8918-E29A8E3D5366}" type="presParOf" srcId="{2CCA6D5D-B0FE-4418-A19B-A0295F179AC5}" destId="{30265354-99B0-453E-ACED-F599264231FE}" srcOrd="1" destOrd="0" presId="urn:microsoft.com/office/officeart/2018/2/layout/IconVerticalSolidList"/>
    <dgm:cxn modelId="{4B0D33E2-D85E-4E4A-99F0-FDD587742A83}" type="presParOf" srcId="{2CCA6D5D-B0FE-4418-A19B-A0295F179AC5}" destId="{2D83A2D4-8560-4911-8AC5-93797A040A3D}" srcOrd="2" destOrd="0" presId="urn:microsoft.com/office/officeart/2018/2/layout/IconVerticalSolidList"/>
    <dgm:cxn modelId="{3EA18575-BA7E-4668-AD3E-70A5685970A1}" type="presParOf" srcId="{2CCA6D5D-B0FE-4418-A19B-A0295F179AC5}" destId="{7CA7B521-B0CF-41A8-BD9E-9AF98B0105E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24E366-927D-4954-8387-8B889879B3B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30F263B-DB18-4DA0-BB3A-B85A8EFE5A23}">
      <dgm:prSet/>
      <dgm:spPr/>
      <dgm:t>
        <a:bodyPr/>
        <a:lstStyle/>
        <a:p>
          <a:r>
            <a:rPr lang="en-US"/>
            <a:t>Transformational leadership is essential in dynamic organizations and faith-based leadership contexts.</a:t>
          </a:r>
        </a:p>
      </dgm:t>
    </dgm:pt>
    <dgm:pt modelId="{599A3E37-A955-4C74-96E4-F228C6C72460}" type="parTrans" cxnId="{6E5EE46B-6670-4CDE-91DC-8213AE5087F2}">
      <dgm:prSet/>
      <dgm:spPr/>
      <dgm:t>
        <a:bodyPr/>
        <a:lstStyle/>
        <a:p>
          <a:endParaRPr lang="en-US"/>
        </a:p>
      </dgm:t>
    </dgm:pt>
    <dgm:pt modelId="{1C8BBAA1-9B57-46F9-A824-62E2EDD87B8C}" type="sibTrans" cxnId="{6E5EE46B-6670-4CDE-91DC-8213AE5087F2}">
      <dgm:prSet/>
      <dgm:spPr/>
      <dgm:t>
        <a:bodyPr/>
        <a:lstStyle/>
        <a:p>
          <a:endParaRPr lang="en-US"/>
        </a:p>
      </dgm:t>
    </dgm:pt>
    <dgm:pt modelId="{CB38B8E1-9A0E-4715-BC1E-919161F08B2F}">
      <dgm:prSet/>
      <dgm:spPr/>
      <dgm:t>
        <a:bodyPr/>
        <a:lstStyle/>
        <a:p>
          <a:r>
            <a:rPr lang="en-US"/>
            <a:t>Transformational leaders can drive meaningful and sustainable change by fostering a vision, modeling ethical behavior, and prioritizing development.</a:t>
          </a:r>
        </a:p>
      </dgm:t>
    </dgm:pt>
    <dgm:pt modelId="{B1814CD9-3C60-41DD-9A1B-4BE936D7AD4D}" type="parTrans" cxnId="{F2F1BE06-3323-4C88-976A-CF90B0C1AB73}">
      <dgm:prSet/>
      <dgm:spPr/>
      <dgm:t>
        <a:bodyPr/>
        <a:lstStyle/>
        <a:p>
          <a:endParaRPr lang="en-US"/>
        </a:p>
      </dgm:t>
    </dgm:pt>
    <dgm:pt modelId="{20A58806-7D6B-437D-9596-57DD87974EC3}" type="sibTrans" cxnId="{F2F1BE06-3323-4C88-976A-CF90B0C1AB73}">
      <dgm:prSet/>
      <dgm:spPr/>
      <dgm:t>
        <a:bodyPr/>
        <a:lstStyle/>
        <a:p>
          <a:endParaRPr lang="en-US"/>
        </a:p>
      </dgm:t>
    </dgm:pt>
    <dgm:pt modelId="{291DB548-ECDA-4E4C-823B-3F04E95F9B8D}" type="pres">
      <dgm:prSet presAssocID="{5924E366-927D-4954-8387-8B889879B3B9}" presName="root" presStyleCnt="0">
        <dgm:presLayoutVars>
          <dgm:dir/>
          <dgm:resizeHandles val="exact"/>
        </dgm:presLayoutVars>
      </dgm:prSet>
      <dgm:spPr/>
    </dgm:pt>
    <dgm:pt modelId="{8AB50238-80E5-453A-A1D8-142D5CEC12A7}" type="pres">
      <dgm:prSet presAssocID="{D30F263B-DB18-4DA0-BB3A-B85A8EFE5A23}" presName="compNode" presStyleCnt="0"/>
      <dgm:spPr/>
    </dgm:pt>
    <dgm:pt modelId="{E888A800-70A4-4587-88D3-0688CD7234B8}" type="pres">
      <dgm:prSet presAssocID="{D30F263B-DB18-4DA0-BB3A-B85A8EFE5A23}" presName="bgRect" presStyleLbl="bgShp" presStyleIdx="0" presStyleCnt="2"/>
      <dgm:spPr/>
    </dgm:pt>
    <dgm:pt modelId="{054C3445-B388-4BEF-81A9-526951400023}" type="pres">
      <dgm:prSet presAssocID="{D30F263B-DB18-4DA0-BB3A-B85A8EFE5A2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ptain"/>
        </a:ext>
      </dgm:extLst>
    </dgm:pt>
    <dgm:pt modelId="{4D9C800A-D045-47EE-B9E4-09D2D50D799E}" type="pres">
      <dgm:prSet presAssocID="{D30F263B-DB18-4DA0-BB3A-B85A8EFE5A23}" presName="spaceRect" presStyleCnt="0"/>
      <dgm:spPr/>
    </dgm:pt>
    <dgm:pt modelId="{18DE5699-9D6C-4462-B55D-E36C4E0DCD97}" type="pres">
      <dgm:prSet presAssocID="{D30F263B-DB18-4DA0-BB3A-B85A8EFE5A23}" presName="parTx" presStyleLbl="revTx" presStyleIdx="0" presStyleCnt="2">
        <dgm:presLayoutVars>
          <dgm:chMax val="0"/>
          <dgm:chPref val="0"/>
        </dgm:presLayoutVars>
      </dgm:prSet>
      <dgm:spPr/>
    </dgm:pt>
    <dgm:pt modelId="{3AD5F9F9-3F97-4F34-B06C-7FD814430F19}" type="pres">
      <dgm:prSet presAssocID="{1C8BBAA1-9B57-46F9-A824-62E2EDD87B8C}" presName="sibTrans" presStyleCnt="0"/>
      <dgm:spPr/>
    </dgm:pt>
    <dgm:pt modelId="{91C40E49-E797-4EF8-BF6D-4C2EBC922D3E}" type="pres">
      <dgm:prSet presAssocID="{CB38B8E1-9A0E-4715-BC1E-919161F08B2F}" presName="compNode" presStyleCnt="0"/>
      <dgm:spPr/>
    </dgm:pt>
    <dgm:pt modelId="{36516CF3-8929-41AD-AC42-491E5424BA0D}" type="pres">
      <dgm:prSet presAssocID="{CB38B8E1-9A0E-4715-BC1E-919161F08B2F}" presName="bgRect" presStyleLbl="bgShp" presStyleIdx="1" presStyleCnt="2"/>
      <dgm:spPr/>
    </dgm:pt>
    <dgm:pt modelId="{80ED27BD-6229-48AB-B315-49BB1BF424AA}" type="pres">
      <dgm:prSet presAssocID="{CB38B8E1-9A0E-4715-BC1E-919161F08B2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2A0D85F-DE2A-434E-AC0B-4F205F56AAD6}" type="pres">
      <dgm:prSet presAssocID="{CB38B8E1-9A0E-4715-BC1E-919161F08B2F}" presName="spaceRect" presStyleCnt="0"/>
      <dgm:spPr/>
    </dgm:pt>
    <dgm:pt modelId="{0F2E78BC-F9C9-45B4-898C-B2014D9132AD}" type="pres">
      <dgm:prSet presAssocID="{CB38B8E1-9A0E-4715-BC1E-919161F08B2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F2F1BE06-3323-4C88-976A-CF90B0C1AB73}" srcId="{5924E366-927D-4954-8387-8B889879B3B9}" destId="{CB38B8E1-9A0E-4715-BC1E-919161F08B2F}" srcOrd="1" destOrd="0" parTransId="{B1814CD9-3C60-41DD-9A1B-4BE936D7AD4D}" sibTransId="{20A58806-7D6B-437D-9596-57DD87974EC3}"/>
    <dgm:cxn modelId="{6E5EE46B-6670-4CDE-91DC-8213AE5087F2}" srcId="{5924E366-927D-4954-8387-8B889879B3B9}" destId="{D30F263B-DB18-4DA0-BB3A-B85A8EFE5A23}" srcOrd="0" destOrd="0" parTransId="{599A3E37-A955-4C74-96E4-F228C6C72460}" sibTransId="{1C8BBAA1-9B57-46F9-A824-62E2EDD87B8C}"/>
    <dgm:cxn modelId="{E5ACCE9B-E102-4945-AAE2-F4E6BFB1E1EF}" type="presOf" srcId="{5924E366-927D-4954-8387-8B889879B3B9}" destId="{291DB548-ECDA-4E4C-823B-3F04E95F9B8D}" srcOrd="0" destOrd="0" presId="urn:microsoft.com/office/officeart/2018/2/layout/IconVerticalSolidList"/>
    <dgm:cxn modelId="{DAA7F1A7-42A8-454B-AB4C-FEF947F96147}" type="presOf" srcId="{D30F263B-DB18-4DA0-BB3A-B85A8EFE5A23}" destId="{18DE5699-9D6C-4462-B55D-E36C4E0DCD97}" srcOrd="0" destOrd="0" presId="urn:microsoft.com/office/officeart/2018/2/layout/IconVerticalSolidList"/>
    <dgm:cxn modelId="{0F1D64ED-945F-4F05-BF02-CA3EA7F9280A}" type="presOf" srcId="{CB38B8E1-9A0E-4715-BC1E-919161F08B2F}" destId="{0F2E78BC-F9C9-45B4-898C-B2014D9132AD}" srcOrd="0" destOrd="0" presId="urn:microsoft.com/office/officeart/2018/2/layout/IconVerticalSolidList"/>
    <dgm:cxn modelId="{C6CA6B2F-3722-4987-AB76-D725A942D4DB}" type="presParOf" srcId="{291DB548-ECDA-4E4C-823B-3F04E95F9B8D}" destId="{8AB50238-80E5-453A-A1D8-142D5CEC12A7}" srcOrd="0" destOrd="0" presId="urn:microsoft.com/office/officeart/2018/2/layout/IconVerticalSolidList"/>
    <dgm:cxn modelId="{E3DAC421-6B80-4E1F-940C-051FF861180C}" type="presParOf" srcId="{8AB50238-80E5-453A-A1D8-142D5CEC12A7}" destId="{E888A800-70A4-4587-88D3-0688CD7234B8}" srcOrd="0" destOrd="0" presId="urn:microsoft.com/office/officeart/2018/2/layout/IconVerticalSolidList"/>
    <dgm:cxn modelId="{32F64882-4E04-41A2-B8E7-274366607D27}" type="presParOf" srcId="{8AB50238-80E5-453A-A1D8-142D5CEC12A7}" destId="{054C3445-B388-4BEF-81A9-526951400023}" srcOrd="1" destOrd="0" presId="urn:microsoft.com/office/officeart/2018/2/layout/IconVerticalSolidList"/>
    <dgm:cxn modelId="{BB6C15EE-DF92-4767-BFA2-EAA98BCA12B9}" type="presParOf" srcId="{8AB50238-80E5-453A-A1D8-142D5CEC12A7}" destId="{4D9C800A-D045-47EE-B9E4-09D2D50D799E}" srcOrd="2" destOrd="0" presId="urn:microsoft.com/office/officeart/2018/2/layout/IconVerticalSolidList"/>
    <dgm:cxn modelId="{E137E9BA-1F7E-46DA-83D0-427ECBCDFC0C}" type="presParOf" srcId="{8AB50238-80E5-453A-A1D8-142D5CEC12A7}" destId="{18DE5699-9D6C-4462-B55D-E36C4E0DCD97}" srcOrd="3" destOrd="0" presId="urn:microsoft.com/office/officeart/2018/2/layout/IconVerticalSolidList"/>
    <dgm:cxn modelId="{B4C1752C-7D18-455D-9D78-3AF73FCD9BC2}" type="presParOf" srcId="{291DB548-ECDA-4E4C-823B-3F04E95F9B8D}" destId="{3AD5F9F9-3F97-4F34-B06C-7FD814430F19}" srcOrd="1" destOrd="0" presId="urn:microsoft.com/office/officeart/2018/2/layout/IconVerticalSolidList"/>
    <dgm:cxn modelId="{C81DA243-BD49-42DB-8408-25F40654C2AF}" type="presParOf" srcId="{291DB548-ECDA-4E4C-823B-3F04E95F9B8D}" destId="{91C40E49-E797-4EF8-BF6D-4C2EBC922D3E}" srcOrd="2" destOrd="0" presId="urn:microsoft.com/office/officeart/2018/2/layout/IconVerticalSolidList"/>
    <dgm:cxn modelId="{B3DF9B97-767E-41CA-8A24-36DC00AD6451}" type="presParOf" srcId="{91C40E49-E797-4EF8-BF6D-4C2EBC922D3E}" destId="{36516CF3-8929-41AD-AC42-491E5424BA0D}" srcOrd="0" destOrd="0" presId="urn:microsoft.com/office/officeart/2018/2/layout/IconVerticalSolidList"/>
    <dgm:cxn modelId="{3ADFA142-53E1-4416-93FC-81A47E4DC205}" type="presParOf" srcId="{91C40E49-E797-4EF8-BF6D-4C2EBC922D3E}" destId="{80ED27BD-6229-48AB-B315-49BB1BF424AA}" srcOrd="1" destOrd="0" presId="urn:microsoft.com/office/officeart/2018/2/layout/IconVerticalSolidList"/>
    <dgm:cxn modelId="{5F6881A9-DCD1-4ABE-922B-4A51758F3EE7}" type="presParOf" srcId="{91C40E49-E797-4EF8-BF6D-4C2EBC922D3E}" destId="{C2A0D85F-DE2A-434E-AC0B-4F205F56AAD6}" srcOrd="2" destOrd="0" presId="urn:microsoft.com/office/officeart/2018/2/layout/IconVerticalSolidList"/>
    <dgm:cxn modelId="{827EB82B-F891-46D8-8A04-0D75B0BAF58B}" type="presParOf" srcId="{91C40E49-E797-4EF8-BF6D-4C2EBC922D3E}" destId="{0F2E78BC-F9C9-45B4-898C-B2014D9132AD}" srcOrd="3" destOrd="0" presId="urn:microsoft.com/office/officeart/2018/2/layout/IconVerticalSoli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1D357-4838-45C8-87FC-D93C34FC8504}">
      <dsp:nvSpPr>
        <dsp:cNvPr id="0" name=""/>
        <dsp:cNvSpPr/>
      </dsp:nvSpPr>
      <dsp:spPr>
        <a:xfrm>
          <a:off x="2107733" y="28430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49ED3-9BFB-44D2-839B-120F12B3B7E9}">
      <dsp:nvSpPr>
        <dsp:cNvPr id="0" name=""/>
        <dsp:cNvSpPr/>
      </dsp:nvSpPr>
      <dsp:spPr>
        <a:xfrm>
          <a:off x="703733" y="193717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800" kern="1200"/>
            <a:t>Transformational Leadership</a:t>
          </a:r>
        </a:p>
      </dsp:txBody>
      <dsp:txXfrm>
        <a:off x="703733" y="1937173"/>
        <a:ext cx="4320000" cy="648000"/>
      </dsp:txXfrm>
    </dsp:sp>
    <dsp:sp modelId="{E6A68430-C9B5-433D-B16D-F00C4FAD73F8}">
      <dsp:nvSpPr>
        <dsp:cNvPr id="0" name=""/>
        <dsp:cNvSpPr/>
      </dsp:nvSpPr>
      <dsp:spPr>
        <a:xfrm>
          <a:off x="703733" y="2650692"/>
          <a:ext cx="4320000" cy="909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Focuses on vision and long-term change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Inspires followers to innovate and grow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Builds relationships and trust</a:t>
          </a:r>
        </a:p>
      </dsp:txBody>
      <dsp:txXfrm>
        <a:off x="703733" y="2650692"/>
        <a:ext cx="4320000" cy="909575"/>
      </dsp:txXfrm>
    </dsp:sp>
    <dsp:sp modelId="{917AC626-7A92-4ADF-88B6-D3C9873B8871}">
      <dsp:nvSpPr>
        <dsp:cNvPr id="0" name=""/>
        <dsp:cNvSpPr/>
      </dsp:nvSpPr>
      <dsp:spPr>
        <a:xfrm>
          <a:off x="7183733" y="28430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16DCF1-C6E6-4D12-9502-E71C3149FBAA}">
      <dsp:nvSpPr>
        <dsp:cNvPr id="0" name=""/>
        <dsp:cNvSpPr/>
      </dsp:nvSpPr>
      <dsp:spPr>
        <a:xfrm>
          <a:off x="5779733" y="193717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800" kern="1200"/>
            <a:t>Transactional Leadership</a:t>
          </a:r>
        </a:p>
      </dsp:txBody>
      <dsp:txXfrm>
        <a:off x="5779733" y="1937173"/>
        <a:ext cx="4320000" cy="648000"/>
      </dsp:txXfrm>
    </dsp:sp>
    <dsp:sp modelId="{1AB2FB5D-5042-40FF-B81C-C05D440B125A}">
      <dsp:nvSpPr>
        <dsp:cNvPr id="0" name=""/>
        <dsp:cNvSpPr/>
      </dsp:nvSpPr>
      <dsp:spPr>
        <a:xfrm>
          <a:off x="5779733" y="2650692"/>
          <a:ext cx="4320000" cy="909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Focuses on structure and short-term goals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Uses rewards and punishments for performance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Emphasizes rules and processes</a:t>
          </a:r>
        </a:p>
      </dsp:txBody>
      <dsp:txXfrm>
        <a:off x="5779733" y="2650692"/>
        <a:ext cx="4320000" cy="9095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66491-0C3C-499A-B457-AFF10196F3D0}">
      <dsp:nvSpPr>
        <dsp:cNvPr id="0" name=""/>
        <dsp:cNvSpPr/>
      </dsp:nvSpPr>
      <dsp:spPr>
        <a:xfrm>
          <a:off x="3165" y="1085509"/>
          <a:ext cx="2259865" cy="14350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7E73AA8-36E1-4B7F-A501-BFF7565004CA}">
      <dsp:nvSpPr>
        <dsp:cNvPr id="0" name=""/>
        <dsp:cNvSpPr/>
      </dsp:nvSpPr>
      <dsp:spPr>
        <a:xfrm>
          <a:off x="254261" y="1324050"/>
          <a:ext cx="2259865" cy="1435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 faith-based nonprofit faced declining engagement</a:t>
          </a:r>
        </a:p>
      </dsp:txBody>
      <dsp:txXfrm>
        <a:off x="296291" y="1366080"/>
        <a:ext cx="2175805" cy="1350954"/>
      </dsp:txXfrm>
    </dsp:sp>
    <dsp:sp modelId="{F98604ED-D396-4335-B016-8C9CAEC7242A}">
      <dsp:nvSpPr>
        <dsp:cNvPr id="0" name=""/>
        <dsp:cNvSpPr/>
      </dsp:nvSpPr>
      <dsp:spPr>
        <a:xfrm>
          <a:off x="2765223" y="1085509"/>
          <a:ext cx="2259865" cy="14350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F984B0-F322-4075-B846-17B30F61B86B}">
      <dsp:nvSpPr>
        <dsp:cNvPr id="0" name=""/>
        <dsp:cNvSpPr/>
      </dsp:nvSpPr>
      <dsp:spPr>
        <a:xfrm>
          <a:off x="3016319" y="1324050"/>
          <a:ext cx="2259865" cy="1435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 new leader implemented a vision-driven strategy focused on service</a:t>
          </a:r>
        </a:p>
      </dsp:txBody>
      <dsp:txXfrm>
        <a:off x="3058349" y="1366080"/>
        <a:ext cx="2175805" cy="1350954"/>
      </dsp:txXfrm>
    </dsp:sp>
    <dsp:sp modelId="{2E7CE436-3611-4337-9649-9CB76F18EF52}">
      <dsp:nvSpPr>
        <dsp:cNvPr id="0" name=""/>
        <dsp:cNvSpPr/>
      </dsp:nvSpPr>
      <dsp:spPr>
        <a:xfrm>
          <a:off x="5527281" y="1085509"/>
          <a:ext cx="2259865" cy="14350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DBD0D54-09EB-4CDC-8C08-C90B40C35EFA}">
      <dsp:nvSpPr>
        <dsp:cNvPr id="0" name=""/>
        <dsp:cNvSpPr/>
      </dsp:nvSpPr>
      <dsp:spPr>
        <a:xfrm>
          <a:off x="5778377" y="1324050"/>
          <a:ext cx="2259865" cy="1435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Result</a:t>
          </a:r>
          <a:r>
            <a:rPr lang="en-US" sz="1800" kern="1200"/>
            <a:t>: Increased volunteer participation and community impact</a:t>
          </a:r>
        </a:p>
      </dsp:txBody>
      <dsp:txXfrm>
        <a:off x="5820407" y="1366080"/>
        <a:ext cx="2175805" cy="1350954"/>
      </dsp:txXfrm>
    </dsp:sp>
    <dsp:sp modelId="{470382F3-F6B2-4147-9E40-F4940C13C501}">
      <dsp:nvSpPr>
        <dsp:cNvPr id="0" name=""/>
        <dsp:cNvSpPr/>
      </dsp:nvSpPr>
      <dsp:spPr>
        <a:xfrm>
          <a:off x="8289339" y="1085509"/>
          <a:ext cx="2259865" cy="14350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3E8880-7814-4148-B629-5A41FA9352F1}">
      <dsp:nvSpPr>
        <dsp:cNvPr id="0" name=""/>
        <dsp:cNvSpPr/>
      </dsp:nvSpPr>
      <dsp:spPr>
        <a:xfrm>
          <a:off x="8540435" y="1324050"/>
          <a:ext cx="2259865" cy="1435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Key Takeaway</a:t>
          </a:r>
          <a:r>
            <a:rPr lang="en-US" sz="1800" kern="1200"/>
            <a:t>: Inspiring leadership fosters commitment and change</a:t>
          </a:r>
        </a:p>
      </dsp:txBody>
      <dsp:txXfrm>
        <a:off x="8582465" y="1366080"/>
        <a:ext cx="2175805" cy="13509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EA074-DDB8-4EF0-82C2-C06F6776DD57}">
      <dsp:nvSpPr>
        <dsp:cNvPr id="0" name=""/>
        <dsp:cNvSpPr/>
      </dsp:nvSpPr>
      <dsp:spPr>
        <a:xfrm>
          <a:off x="0" y="1595"/>
          <a:ext cx="8744519" cy="80871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069C17-C3B5-49AD-987D-5425460044D0}">
      <dsp:nvSpPr>
        <dsp:cNvPr id="0" name=""/>
        <dsp:cNvSpPr/>
      </dsp:nvSpPr>
      <dsp:spPr>
        <a:xfrm>
          <a:off x="244635" y="183555"/>
          <a:ext cx="444791" cy="4447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3B313-506D-4DCB-A97F-8825C365025B}">
      <dsp:nvSpPr>
        <dsp:cNvPr id="0" name=""/>
        <dsp:cNvSpPr/>
      </dsp:nvSpPr>
      <dsp:spPr>
        <a:xfrm>
          <a:off x="934062" y="1595"/>
          <a:ext cx="7810456" cy="808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589" tIns="85589" rIns="85589" bIns="8558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 corporation faced an ethical scandal</a:t>
          </a:r>
        </a:p>
      </dsp:txBody>
      <dsp:txXfrm>
        <a:off x="934062" y="1595"/>
        <a:ext cx="7810456" cy="808712"/>
      </dsp:txXfrm>
    </dsp:sp>
    <dsp:sp modelId="{31374628-653B-49D1-9CFC-BC889C850002}">
      <dsp:nvSpPr>
        <dsp:cNvPr id="0" name=""/>
        <dsp:cNvSpPr/>
      </dsp:nvSpPr>
      <dsp:spPr>
        <a:xfrm>
          <a:off x="0" y="1012486"/>
          <a:ext cx="8744519" cy="80871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9A51E8-63B4-4215-A97E-1D7A2203A43F}">
      <dsp:nvSpPr>
        <dsp:cNvPr id="0" name=""/>
        <dsp:cNvSpPr/>
      </dsp:nvSpPr>
      <dsp:spPr>
        <a:xfrm>
          <a:off x="244635" y="1194446"/>
          <a:ext cx="444791" cy="4447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6F17A-1FF6-4599-BD34-BC9165063464}">
      <dsp:nvSpPr>
        <dsp:cNvPr id="0" name=""/>
        <dsp:cNvSpPr/>
      </dsp:nvSpPr>
      <dsp:spPr>
        <a:xfrm>
          <a:off x="934062" y="1012486"/>
          <a:ext cx="7810456" cy="808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589" tIns="85589" rIns="85589" bIns="8558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The CEO enforced transparent policies and servant leadership</a:t>
          </a:r>
        </a:p>
      </dsp:txBody>
      <dsp:txXfrm>
        <a:off x="934062" y="1012486"/>
        <a:ext cx="7810456" cy="808712"/>
      </dsp:txXfrm>
    </dsp:sp>
    <dsp:sp modelId="{2A15F5FC-7237-4BF4-9C9C-2E4C290B44B7}">
      <dsp:nvSpPr>
        <dsp:cNvPr id="0" name=""/>
        <dsp:cNvSpPr/>
      </dsp:nvSpPr>
      <dsp:spPr>
        <a:xfrm>
          <a:off x="0" y="2023376"/>
          <a:ext cx="8744519" cy="80871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E6C1DE-F970-4C6C-AFCD-1B5C73E197C9}">
      <dsp:nvSpPr>
        <dsp:cNvPr id="0" name=""/>
        <dsp:cNvSpPr/>
      </dsp:nvSpPr>
      <dsp:spPr>
        <a:xfrm>
          <a:off x="244635" y="2205336"/>
          <a:ext cx="444791" cy="4447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12D70-BB3C-4FD3-8D9E-1015BE3DC260}">
      <dsp:nvSpPr>
        <dsp:cNvPr id="0" name=""/>
        <dsp:cNvSpPr/>
      </dsp:nvSpPr>
      <dsp:spPr>
        <a:xfrm>
          <a:off x="934062" y="2023376"/>
          <a:ext cx="7810456" cy="808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589" tIns="85589" rIns="85589" bIns="8558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Outcome</a:t>
          </a:r>
          <a:r>
            <a:rPr lang="en-US" sz="2200" kern="1200"/>
            <a:t>: Restored public trust and improved workplace culture</a:t>
          </a:r>
        </a:p>
      </dsp:txBody>
      <dsp:txXfrm>
        <a:off x="934062" y="2023376"/>
        <a:ext cx="7810456" cy="808712"/>
      </dsp:txXfrm>
    </dsp:sp>
    <dsp:sp modelId="{95BF2941-D2D0-4142-B996-DCBAFEAC97ED}">
      <dsp:nvSpPr>
        <dsp:cNvPr id="0" name=""/>
        <dsp:cNvSpPr/>
      </dsp:nvSpPr>
      <dsp:spPr>
        <a:xfrm>
          <a:off x="0" y="3034266"/>
          <a:ext cx="8744519" cy="80871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265354-99B0-453E-ACED-F599264231FE}">
      <dsp:nvSpPr>
        <dsp:cNvPr id="0" name=""/>
        <dsp:cNvSpPr/>
      </dsp:nvSpPr>
      <dsp:spPr>
        <a:xfrm>
          <a:off x="244635" y="3216227"/>
          <a:ext cx="444791" cy="4447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7B521-B0CF-41A8-BD9E-9AF98B0105E5}">
      <dsp:nvSpPr>
        <dsp:cNvPr id="0" name=""/>
        <dsp:cNvSpPr/>
      </dsp:nvSpPr>
      <dsp:spPr>
        <a:xfrm>
          <a:off x="934062" y="3034266"/>
          <a:ext cx="7810456" cy="808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589" tIns="85589" rIns="85589" bIns="8558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Key Takeaway</a:t>
          </a:r>
          <a:r>
            <a:rPr lang="en-US" sz="2200" kern="1200"/>
            <a:t>: Ethical leadership builds long-term credibility</a:t>
          </a:r>
        </a:p>
      </dsp:txBody>
      <dsp:txXfrm>
        <a:off x="934062" y="3034266"/>
        <a:ext cx="7810456" cy="8087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8A800-70A4-4587-88D3-0688CD7234B8}">
      <dsp:nvSpPr>
        <dsp:cNvPr id="0" name=""/>
        <dsp:cNvSpPr/>
      </dsp:nvSpPr>
      <dsp:spPr>
        <a:xfrm>
          <a:off x="0" y="624743"/>
          <a:ext cx="10803466" cy="11533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C3445-B388-4BEF-81A9-526951400023}">
      <dsp:nvSpPr>
        <dsp:cNvPr id="0" name=""/>
        <dsp:cNvSpPr/>
      </dsp:nvSpPr>
      <dsp:spPr>
        <a:xfrm>
          <a:off x="348895" y="884252"/>
          <a:ext cx="634354" cy="6343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E5699-9D6C-4462-B55D-E36C4E0DCD97}">
      <dsp:nvSpPr>
        <dsp:cNvPr id="0" name=""/>
        <dsp:cNvSpPr/>
      </dsp:nvSpPr>
      <dsp:spPr>
        <a:xfrm>
          <a:off x="1332145" y="624743"/>
          <a:ext cx="9471320" cy="1153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065" tIns="122065" rIns="122065" bIns="12206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Transformational leadership is essential in dynamic organizations and faith-based leadership contexts.</a:t>
          </a:r>
        </a:p>
      </dsp:txBody>
      <dsp:txXfrm>
        <a:off x="1332145" y="624743"/>
        <a:ext cx="9471320" cy="1153372"/>
      </dsp:txXfrm>
    </dsp:sp>
    <dsp:sp modelId="{36516CF3-8929-41AD-AC42-491E5424BA0D}">
      <dsp:nvSpPr>
        <dsp:cNvPr id="0" name=""/>
        <dsp:cNvSpPr/>
      </dsp:nvSpPr>
      <dsp:spPr>
        <a:xfrm>
          <a:off x="0" y="2066459"/>
          <a:ext cx="10803466" cy="11533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ED27BD-6229-48AB-B315-49BB1BF424AA}">
      <dsp:nvSpPr>
        <dsp:cNvPr id="0" name=""/>
        <dsp:cNvSpPr/>
      </dsp:nvSpPr>
      <dsp:spPr>
        <a:xfrm>
          <a:off x="348895" y="2325967"/>
          <a:ext cx="634354" cy="6343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2E78BC-F9C9-45B4-898C-B2014D9132AD}">
      <dsp:nvSpPr>
        <dsp:cNvPr id="0" name=""/>
        <dsp:cNvSpPr/>
      </dsp:nvSpPr>
      <dsp:spPr>
        <a:xfrm>
          <a:off x="1332145" y="2066459"/>
          <a:ext cx="9471320" cy="1153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065" tIns="122065" rIns="122065" bIns="12206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Transformational leaders can drive meaningful and sustainable change by fostering a vision, modeling ethical behavior, and prioritizing development.</a:t>
          </a:r>
        </a:p>
      </dsp:txBody>
      <dsp:txXfrm>
        <a:off x="1332145" y="2066459"/>
        <a:ext cx="9471320" cy="1153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E24BE-1363-4745-BCB6-58933D5A6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8EE2F6-8A96-4D80-AEBE-2B5F5D480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CE2A3-5C93-408F-8FD0-298AFA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A9CF2-BD5B-4C19-AB21-4F11CB9D0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789C2-BF5C-4061-B522-C7A4EE5A3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1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88C89-6385-4A13-B6E0-8D7C8E601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0FA69-6554-4758-AB65-3A8FB2368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A2AB3-19F1-47CF-A6EC-D9F9D27A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77D7A-9AF3-46DA-9941-63FF2CB08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33868-B173-467F-86B4-4FFC7A41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0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6FDF22-25BC-4A00-8EDD-AA26A975D1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9815B-AE66-4E68-AE5C-E8ABA246F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20B3F-1D5A-44ED-9FF5-5011E4256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1A146-61D9-4FF8-8378-AB25F940A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8FA19-3261-4D3B-8198-CE2C0F885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5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765D7-6554-4AD2-BF21-9E52734EB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1B109-5EE0-4AC5-A8EF-66BEF02DB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389ED-C1A8-49B3-A1D3-86088E038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99CFC-F123-43EB-81D0-9AA3076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0E1E-3DFD-462A-9E22-65229AC1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8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998F6-A1D9-49A5-B176-EBA46A82F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AEADC-2926-4B5D-828B-D398BA343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7AA33-D521-4D8D-AC12-0AD12776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4BCA2-637C-4A3D-9030-9B72566E2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47F3C-A6FC-4096-A6FE-B34092AC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5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E4B55-CD85-4B7C-B18B-BA8B014A9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160A-550C-41C3-99CF-BCE8292E9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25778-05B0-4951-BF76-C8BB4F05E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041B1-5F81-4559-BE36-09749DAA1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DCB00-8C48-4344-BE75-54D265FF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F69D1-1178-4A8A-A6AC-BF388C0D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7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BE899-FED0-4D2C-8B87-06D5ADCC7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57A3E-C9EB-4255-AB1E-CAA7331A1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322609-691C-4FAD-8696-61F763EF7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26450-1272-45A3-B5D8-E00D89DFE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C3F8F3-1DFC-49A0-83FD-0432C356FF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F9922E-F6E9-4655-B86C-85FA6F77A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4F6F81-7F6F-4152-A24D-139BF2925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107CA6-93AA-4A50-8F25-FE2F5F62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5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EF490-5FA0-4D6B-AA6A-39632842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F81C7-93A6-4BC5-B504-1F9EDE5C9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8A9F83-4C57-41DC-A0A2-AF84C3C27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83E056-D1DE-4A7B-B1EB-7040E3C8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0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051DA6-7288-4856-8D62-8CBA24728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A34515-613B-4D61-ACCF-E8EC82FF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AB973-5E8D-445C-A33F-4A090DA9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3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8F460-C138-4F7A-84AA-E34BF114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AAEB2-4FC2-4A48-8164-5E7724D5E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84631-3734-4F98-B635-CAB1948B4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22272-7B3A-415B-8A0E-CC6CF0D3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EAFB9-99C5-40A5-B0AB-C68C274D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B5A112-26FE-4153-B9C2-FE133EE2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7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04DC-974C-4877-B45E-5FF04656F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A9DFA8-308E-4ACA-80E4-913DDF6B34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F431B-2787-42C8-A805-985937688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1DF95-CD14-4250-8B30-E2DEC3EAE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82AB6-8ACB-46B4-BA4E-3F6A74F7A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789A8-960E-438D-B8E8-A7DAA2FB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7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92B586-CA81-4378-837A-D7ACA1DE05F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F53707-A52C-4545-B2D4-58E45BCB5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78" y="1502036"/>
            <a:ext cx="10803466" cy="830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4A6F8-B9E2-4FA7-8D2B-902B52908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978" y="2332387"/>
            <a:ext cx="10803466" cy="3844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E048E-1EE0-4D3A-9930-63771B8C2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49D65-F95D-4973-8BA5-954485460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56DA1-D43C-4279-A565-884ED794A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500542-F0D5-B940-285D-2C3F9BC9F7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28706" y="272456"/>
            <a:ext cx="2261050" cy="4085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3EAA2CD-1830-97E7-9D01-37635037DBF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CA1180-F76A-F22D-4025-789B75E745B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28706" y="272456"/>
            <a:ext cx="2261050" cy="40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57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14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15654"/>
            <a:ext cx="9144000" cy="2387600"/>
          </a:xfrm>
        </p:spPr>
        <p:txBody>
          <a:bodyPr/>
          <a:lstStyle/>
          <a:p>
            <a:r>
              <a:rPr dirty="0"/>
              <a:t>OL 703: Transformational Leadership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00129"/>
            <a:ext cx="9144000" cy="1655762"/>
          </a:xfrm>
        </p:spPr>
        <p:txBody>
          <a:bodyPr/>
          <a:lstStyle/>
          <a:p>
            <a:r>
              <a:rPr dirty="0"/>
              <a:t>Omega Graduate School</a:t>
            </a:r>
          </a:p>
          <a:p>
            <a:r>
              <a:rPr dirty="0"/>
              <a:t>Professor: Sara Reichard, EdD</a:t>
            </a:r>
            <a:r>
              <a:rPr lang="en-US" dirty="0"/>
              <a:t>, MSN, RN, CNE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8" y="1502036"/>
            <a:ext cx="10803466" cy="830351"/>
          </a:xfrm>
        </p:spPr>
        <p:txBody>
          <a:bodyPr anchor="ctr">
            <a:normAutofit/>
          </a:bodyPr>
          <a:lstStyle/>
          <a:p>
            <a:r>
              <a:rPr lang="en-US" sz="4100"/>
              <a:t>Case Study: Transformational Leadership in Action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08C5EBD-11E1-1769-16A2-4F6E5E0A66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334548"/>
              </p:ext>
            </p:extLst>
          </p:nvPr>
        </p:nvGraphicFramePr>
        <p:xfrm>
          <a:off x="428978" y="2332387"/>
          <a:ext cx="10803466" cy="384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8" y="1502036"/>
            <a:ext cx="10803466" cy="830351"/>
          </a:xfrm>
        </p:spPr>
        <p:txBody>
          <a:bodyPr anchor="ctr">
            <a:normAutofit/>
          </a:bodyPr>
          <a:lstStyle/>
          <a:p>
            <a:r>
              <a:t>Case Study: Ethical Leadership in Organizations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CE0528-97FD-7286-B507-DAC6C5D672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090213"/>
              </p:ext>
            </p:extLst>
          </p:nvPr>
        </p:nvGraphicFramePr>
        <p:xfrm>
          <a:off x="1458451" y="2420877"/>
          <a:ext cx="8744519" cy="384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DDA82-AFBC-2C78-BAAA-4B6153EC3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78" y="1502036"/>
            <a:ext cx="10803466" cy="830351"/>
          </a:xfrm>
        </p:spPr>
        <p:txBody>
          <a:bodyPr anchor="ctr">
            <a:normAutofit/>
          </a:bodyPr>
          <a:lstStyle/>
          <a:p>
            <a:r>
              <a:rPr lang="en-US" dirty="0"/>
              <a:t>Summary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3634BA-87A2-78D0-2EBF-960BDCBEA0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297950"/>
              </p:ext>
            </p:extLst>
          </p:nvPr>
        </p:nvGraphicFramePr>
        <p:xfrm>
          <a:off x="428978" y="2332387"/>
          <a:ext cx="10803466" cy="384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9972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Course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dirty="0"/>
              <a:t>Core Essential Elements</a:t>
            </a:r>
            <a:r>
              <a:rPr dirty="0"/>
              <a:t>: 350-word discussion paper</a:t>
            </a:r>
          </a:p>
          <a:p>
            <a:r>
              <a:rPr b="1" dirty="0"/>
              <a:t>Developmental Readings</a:t>
            </a:r>
            <a:r>
              <a:rPr dirty="0"/>
              <a:t>: Analyze scholarly sources</a:t>
            </a:r>
          </a:p>
          <a:p>
            <a:r>
              <a:rPr b="1" dirty="0"/>
              <a:t>Research Paper</a:t>
            </a:r>
            <a:r>
              <a:rPr dirty="0"/>
              <a:t>: 5-page analysis of leadership in an organization</a:t>
            </a:r>
          </a:p>
          <a:p>
            <a:pPr lvl="1"/>
            <a:r>
              <a:rPr dirty="0"/>
              <a:t>Compare leadership styles and predict impact of changes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Course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Examines transformational and transactional leadership models</a:t>
            </a:r>
          </a:p>
          <a:p>
            <a:r>
              <a:rPr dirty="0"/>
              <a:t>Explores moral and theological foundations of leadership</a:t>
            </a:r>
          </a:p>
          <a:p>
            <a:r>
              <a:rPr dirty="0"/>
              <a:t>Develops leadership skills for organizational change</a:t>
            </a:r>
          </a:p>
          <a:p>
            <a:r>
              <a:rPr dirty="0"/>
              <a:t>Integrates Christian values into leadership practices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Course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Anticipate the role of Transformational Leadership in change initiatives</a:t>
            </a:r>
          </a:p>
          <a:p>
            <a:r>
              <a:rPr dirty="0"/>
              <a:t>Defend an organization’s mission and vision against unethical practices</a:t>
            </a:r>
          </a:p>
          <a:p>
            <a:r>
              <a:rPr dirty="0"/>
              <a:t>Assess complexities of leadership in a globalized world</a:t>
            </a:r>
          </a:p>
          <a:p>
            <a:r>
              <a:rPr dirty="0"/>
              <a:t>Apply servant leadership principles to organizational culture</a:t>
            </a:r>
          </a:p>
          <a:p>
            <a:r>
              <a:rPr dirty="0"/>
              <a:t>Compare transformational vs. transactional leadership styles</a:t>
            </a:r>
          </a:p>
          <a:p>
            <a:r>
              <a:rPr dirty="0"/>
              <a:t>Integrate faith-based principles into leadership strategies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C2A17-A542-4078-F055-6DC144325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09239-EE0C-363A-2656-2FC1B570B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Definitions of Leadership </a:t>
            </a:r>
            <a:r>
              <a:rPr lang="en-US" dirty="0"/>
              <a:t>- Leadership is the ability to influence, guide, and direct individuals or organizations toward achieving a vision or goal.</a:t>
            </a:r>
          </a:p>
          <a:p>
            <a:r>
              <a:rPr lang="en-US" b="1" dirty="0"/>
              <a:t>Biblical Foundations of Leadership </a:t>
            </a:r>
            <a:r>
              <a:rPr lang="en-US" dirty="0"/>
              <a:t>- Leadership principles rooted in Scripture, emphasizing servant leadership, integrity, and moral guidance (e.g., Jesus, Moses, Paul).</a:t>
            </a:r>
          </a:p>
          <a:p>
            <a:r>
              <a:rPr lang="en-US" b="1" dirty="0"/>
              <a:t>Moral Leadership Defined </a:t>
            </a:r>
            <a:r>
              <a:rPr lang="en-US" dirty="0"/>
              <a:t>- Leading with ethical principles, integrity, and responsibility, ensuring fairness and justice in decision-making.</a:t>
            </a:r>
          </a:p>
          <a:p>
            <a:r>
              <a:rPr lang="en-US" b="1" dirty="0"/>
              <a:t>Characteristics of a Moral Leader</a:t>
            </a:r>
            <a:r>
              <a:rPr lang="en-US" dirty="0"/>
              <a:t> - Traits include honesty, accountability, humility, and a commitment to the well-being of others.</a:t>
            </a:r>
          </a:p>
          <a:p>
            <a:r>
              <a:rPr lang="en-US" b="1" dirty="0"/>
              <a:t>Transactional Leadership Style </a:t>
            </a:r>
            <a:r>
              <a:rPr lang="en-US" dirty="0"/>
              <a:t>- A leadership approach based on structured rules, rewards, and punishments to manage performance and ensure compliance.</a:t>
            </a:r>
          </a:p>
          <a:p>
            <a:r>
              <a:rPr lang="en-US" b="1" dirty="0"/>
              <a:t>Transformational Leadership Style </a:t>
            </a:r>
            <a:r>
              <a:rPr lang="en-US" dirty="0"/>
              <a:t>- A leadership style that inspires and empowers individuals to exceed expectations by fostering vision, innovation, and motivation.</a:t>
            </a:r>
          </a:p>
        </p:txBody>
      </p:sp>
    </p:spTree>
    <p:extLst>
      <p:ext uri="{BB962C8B-B14F-4D97-AF65-F5344CB8AC3E}">
        <p14:creationId xmlns:p14="http://schemas.microsoft.com/office/powerpoint/2010/main" val="129872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Leadership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b="1" dirty="0"/>
              <a:t>Transformational Leadership</a:t>
            </a:r>
            <a:r>
              <a:rPr dirty="0"/>
              <a:t>: Inspires and motivates followers to exceed expectations</a:t>
            </a:r>
          </a:p>
          <a:p>
            <a:r>
              <a:rPr b="1" dirty="0"/>
              <a:t>Transactional Leadership</a:t>
            </a:r>
            <a:r>
              <a:rPr dirty="0"/>
              <a:t>: Based on structured rewards and punishments</a:t>
            </a:r>
          </a:p>
          <a:p>
            <a:r>
              <a:rPr b="1" dirty="0"/>
              <a:t>Servant Leadership</a:t>
            </a:r>
            <a:r>
              <a:rPr dirty="0"/>
              <a:t>: Prioritizes the needs of others and leads through service</a:t>
            </a:r>
          </a:p>
          <a:p>
            <a:r>
              <a:rPr b="1" dirty="0"/>
              <a:t>Incarnational Leadership</a:t>
            </a:r>
            <a:r>
              <a:rPr dirty="0"/>
              <a:t>: Embodies values and leads through personal example</a:t>
            </a:r>
          </a:p>
          <a:p>
            <a:r>
              <a:rPr b="1" dirty="0"/>
              <a:t>Moral Leadership</a:t>
            </a:r>
            <a:r>
              <a:rPr dirty="0"/>
              <a:t>: Guides with integrity and ethical principles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3E3E-0149-AB56-47CE-F52BFD403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Transformational Leadership?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46B9-308B-5132-C472-9F29A9F91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Transformational leadership</a:t>
            </a:r>
            <a:r>
              <a:rPr lang="en-US" dirty="0"/>
              <a:t> is a leadership style that inspires and motivates followers to achieve higher levels of performance and personal development by fostering a shared vision, instilling purpose, and encouraging innovation.</a:t>
            </a:r>
          </a:p>
          <a:p>
            <a:r>
              <a:rPr lang="en-US" dirty="0"/>
              <a:t>It emphasizes </a:t>
            </a:r>
            <a:r>
              <a:rPr lang="en-US" b="1" dirty="0"/>
              <a:t>charismatic influence, inspirational motivation, intellectual stimulation, and individualized consideration</a:t>
            </a:r>
            <a:r>
              <a:rPr lang="en-US" dirty="0"/>
              <a:t> (Bass, 1985).</a:t>
            </a:r>
          </a:p>
          <a:p>
            <a:r>
              <a:rPr lang="en-US" dirty="0"/>
              <a:t>Transformational leaders seek to cultivate organizational change by empowering individuals to think beyond self-interest for the greater good (Burns, 1978).</a:t>
            </a:r>
          </a:p>
        </p:txBody>
      </p:sp>
    </p:spTree>
    <p:extLst>
      <p:ext uri="{BB962C8B-B14F-4D97-AF65-F5344CB8AC3E}">
        <p14:creationId xmlns:p14="http://schemas.microsoft.com/office/powerpoint/2010/main" val="795003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81817-1F68-58C0-2591-010D477E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Characteristics of Transformational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FE35F-7304-43C0-191E-F8DB13E9C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b="1" dirty="0"/>
              <a:t> Idealized Influence</a:t>
            </a:r>
            <a:r>
              <a:rPr lang="en-US" dirty="0"/>
              <a:t> – Leaders serve as role models and embody organizational values.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Inspirational Motivation</a:t>
            </a:r>
            <a:r>
              <a:rPr lang="en-US" dirty="0"/>
              <a:t> – They articulate a compelling vision that  motivates others.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 Intellectual Stimulation</a:t>
            </a:r>
            <a:r>
              <a:rPr lang="en-US" dirty="0"/>
              <a:t> – They challenge assumptions and encourage creativity.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 Individualized Consideration</a:t>
            </a:r>
            <a:r>
              <a:rPr lang="en-US" dirty="0"/>
              <a:t> – They recognize and develop the unique potential of each follower (Bass &amp; Riggio, 2006).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297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8" y="1502036"/>
            <a:ext cx="10803466" cy="830351"/>
          </a:xfrm>
        </p:spPr>
        <p:txBody>
          <a:bodyPr anchor="ctr">
            <a:normAutofit/>
          </a:bodyPr>
          <a:lstStyle/>
          <a:p>
            <a:r>
              <a:t>Transformational vs. Transactional Leadership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E9C27B-B329-BBA8-96CA-DEDB0E023A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322949"/>
              </p:ext>
            </p:extLst>
          </p:nvPr>
        </p:nvGraphicFramePr>
        <p:xfrm>
          <a:off x="428978" y="2332387"/>
          <a:ext cx="10803466" cy="384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Biblical Foundations of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Jesus as the Model Leader (Mark 10:45)</a:t>
            </a:r>
          </a:p>
          <a:p>
            <a:pPr lvl="1"/>
            <a:r>
              <a:rPr dirty="0"/>
              <a:t>Leadership as service</a:t>
            </a:r>
          </a:p>
          <a:p>
            <a:r>
              <a:rPr dirty="0"/>
              <a:t>Moses’ Leadership (Exodus 18:21)</a:t>
            </a:r>
          </a:p>
          <a:p>
            <a:pPr lvl="1"/>
            <a:r>
              <a:rPr lang="en-US" dirty="0"/>
              <a:t>D</a:t>
            </a:r>
            <a:r>
              <a:rPr dirty="0"/>
              <a:t>elegation and wisdom</a:t>
            </a:r>
          </a:p>
          <a:p>
            <a:r>
              <a:rPr dirty="0"/>
              <a:t>Paul’s Leadership</a:t>
            </a:r>
            <a:r>
              <a:rPr lang="en-US" dirty="0"/>
              <a:t> </a:t>
            </a:r>
            <a:r>
              <a:rPr dirty="0"/>
              <a:t>(1 Corinthians 11:1)</a:t>
            </a:r>
          </a:p>
          <a:p>
            <a:pPr lvl="1"/>
            <a:r>
              <a:rPr dirty="0"/>
              <a:t>Leading by example</a:t>
            </a:r>
          </a:p>
          <a:p>
            <a:r>
              <a:rPr lang="en-US" dirty="0"/>
              <a:t>E</a:t>
            </a:r>
            <a:r>
              <a:rPr dirty="0"/>
              <a:t>thical Leadership Principles (Proverbs 11:3)</a:t>
            </a:r>
          </a:p>
          <a:p>
            <a:pPr lvl="1"/>
            <a:r>
              <a:rPr lang="en-US" dirty="0"/>
              <a:t>I</a:t>
            </a:r>
            <a:r>
              <a:rPr dirty="0"/>
              <a:t>ntegrity and moral guidance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GS PowerPoint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GS PowerPoint Theme" id="{9C7F8304-96DB-471A-814B-EA726AA1DEA6}" vid="{06F4C501-36CF-4A61-84DF-73EFB192FC3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OGS PowerPoint Theme</Template>
  <TotalTime>10</TotalTime>
  <Words>676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OGS PowerPoint Theme</vt:lpstr>
      <vt:lpstr>OL 703: Transformational Leadership</vt:lpstr>
      <vt:lpstr>Course Overview</vt:lpstr>
      <vt:lpstr>Course Outcomes</vt:lpstr>
      <vt:lpstr>Essential Elements</vt:lpstr>
      <vt:lpstr>Key Leadership Definitions</vt:lpstr>
      <vt:lpstr>What is Transformational Leadership?</vt:lpstr>
      <vt:lpstr>Key Characteristics of Transformational Leadership</vt:lpstr>
      <vt:lpstr>Transformational vs. Transactional Leadership</vt:lpstr>
      <vt:lpstr>Biblical Foundations of Leadership</vt:lpstr>
      <vt:lpstr>Case Study: Transformational Leadership in Action</vt:lpstr>
      <vt:lpstr>Case Study: Ethical Leadership in Organizations</vt:lpstr>
      <vt:lpstr>Summary</vt:lpstr>
      <vt:lpstr>Course Assignments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Joshua Reichard</cp:lastModifiedBy>
  <cp:revision>5</cp:revision>
  <dcterms:created xsi:type="dcterms:W3CDTF">2013-01-27T09:14:16Z</dcterms:created>
  <dcterms:modified xsi:type="dcterms:W3CDTF">2025-01-29T20:56:21Z</dcterms:modified>
  <cp:category/>
</cp:coreProperties>
</file>