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69" r:id="rId3"/>
    <p:sldId id="261" r:id="rId4"/>
    <p:sldId id="258" r:id="rId5"/>
    <p:sldId id="270" r:id="rId6"/>
    <p:sldId id="271" r:id="rId7"/>
    <p:sldId id="272" r:id="rId8"/>
    <p:sldId id="273" r:id="rId9"/>
    <p:sldId id="275" r:id="rId10"/>
    <p:sldId id="262" r:id="rId11"/>
    <p:sldId id="259" r:id="rId12"/>
    <p:sldId id="260" r:id="rId13"/>
    <p:sldId id="264" r:id="rId14"/>
    <p:sldId id="276" r:id="rId15"/>
    <p:sldId id="263" r:id="rId16"/>
    <p:sldId id="266" r:id="rId17"/>
    <p:sldId id="277" r:id="rId18"/>
    <p:sldId id="278" r:id="rId19"/>
    <p:sldId id="279" r:id="rId20"/>
    <p:sldId id="280" r:id="rId21"/>
    <p:sldId id="281" r:id="rId22"/>
    <p:sldId id="265" r:id="rId23"/>
    <p:sldId id="26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1842"/>
    <a:srgbClr val="185231"/>
    <a:srgbClr val="002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804ABE-1FC2-4DA3-896D-B0E8D29C2F4D}" v="6" dt="2024-04-29T12:12:52.4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96902" autoAdjust="0"/>
  </p:normalViewPr>
  <p:slideViewPr>
    <p:cSldViewPr snapToGrid="0">
      <p:cViewPr varScale="1">
        <p:scale>
          <a:sx n="103" d="100"/>
          <a:sy n="103" d="100"/>
        </p:scale>
        <p:origin x="726" y="108"/>
      </p:cViewPr>
      <p:guideLst/>
    </p:cSldViewPr>
  </p:slideViewPr>
  <p:outlineViewPr>
    <p:cViewPr>
      <p:scale>
        <a:sx n="33" d="100"/>
        <a:sy n="33" d="100"/>
      </p:scale>
      <p:origin x="0" y="-4317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ua Reichard" userId="76f347af913f6f16" providerId="LiveId" clId="{364A8721-8500-4FD5-BF31-BB76C2578105}"/>
    <pc:docChg chg="undo custSel addSld delSld modSld">
      <pc:chgData name="Joshua Reichard" userId="76f347af913f6f16" providerId="LiveId" clId="{364A8721-8500-4FD5-BF31-BB76C2578105}" dt="2023-02-20T18:23:45.641" v="6288" actId="20577"/>
      <pc:docMkLst>
        <pc:docMk/>
      </pc:docMkLst>
      <pc:sldChg chg="modSp mod">
        <pc:chgData name="Joshua Reichard" userId="76f347af913f6f16" providerId="LiveId" clId="{364A8721-8500-4FD5-BF31-BB76C2578105}" dt="2023-02-20T18:06:28.920" v="5680" actId="20577"/>
        <pc:sldMkLst>
          <pc:docMk/>
          <pc:sldMk cId="4084230018" sldId="256"/>
        </pc:sldMkLst>
        <pc:spChg chg="mod">
          <ac:chgData name="Joshua Reichard" userId="76f347af913f6f16" providerId="LiveId" clId="{364A8721-8500-4FD5-BF31-BB76C2578105}" dt="2023-02-20T18:06:28.920" v="5680" actId="20577"/>
          <ac:spMkLst>
            <pc:docMk/>
            <pc:sldMk cId="4084230018" sldId="256"/>
            <ac:spMk id="2" creationId="{A16177B6-C506-4BA5-906C-5085F804DBBF}"/>
          </ac:spMkLst>
        </pc:spChg>
      </pc:sldChg>
      <pc:sldChg chg="del">
        <pc:chgData name="Joshua Reichard" userId="76f347af913f6f16" providerId="LiveId" clId="{364A8721-8500-4FD5-BF31-BB76C2578105}" dt="2023-02-20T18:11:04.875" v="6232" actId="47"/>
        <pc:sldMkLst>
          <pc:docMk/>
          <pc:sldMk cId="424285970" sldId="257"/>
        </pc:sldMkLst>
      </pc:sldChg>
      <pc:sldChg chg="addSp delSp modSp new mod">
        <pc:chgData name="Joshua Reichard" userId="76f347af913f6f16" providerId="LiveId" clId="{364A8721-8500-4FD5-BF31-BB76C2578105}" dt="2023-02-20T18:08:21.954" v="5893" actId="20577"/>
        <pc:sldMkLst>
          <pc:docMk/>
          <pc:sldMk cId="241023135" sldId="258"/>
        </pc:sldMkLst>
        <pc:spChg chg="mod">
          <ac:chgData name="Joshua Reichard" userId="76f347af913f6f16" providerId="LiveId" clId="{364A8721-8500-4FD5-BF31-BB76C2578105}" dt="2023-02-20T18:08:21.954" v="5893" actId="20577"/>
          <ac:spMkLst>
            <pc:docMk/>
            <pc:sldMk cId="241023135" sldId="258"/>
            <ac:spMk id="2" creationId="{0F2C0D54-0158-2557-910E-605D34B9853A}"/>
          </ac:spMkLst>
        </pc:spChg>
        <pc:spChg chg="del">
          <ac:chgData name="Joshua Reichard" userId="76f347af913f6f16" providerId="LiveId" clId="{364A8721-8500-4FD5-BF31-BB76C2578105}" dt="2023-02-20T17:32:50.393" v="2" actId="1032"/>
          <ac:spMkLst>
            <pc:docMk/>
            <pc:sldMk cId="241023135" sldId="258"/>
            <ac:spMk id="3" creationId="{4A488AC2-F15F-E451-EA21-9ADE9227E7F4}"/>
          </ac:spMkLst>
        </pc:spChg>
        <pc:graphicFrameChg chg="add mod modGraphic">
          <ac:chgData name="Joshua Reichard" userId="76f347af913f6f16" providerId="LiveId" clId="{364A8721-8500-4FD5-BF31-BB76C2578105}" dt="2023-02-20T18:08:18.911" v="5892" actId="207"/>
          <ac:graphicFrameMkLst>
            <pc:docMk/>
            <pc:sldMk cId="241023135" sldId="258"/>
            <ac:graphicFrameMk id="4" creationId="{6BB6E541-3A37-F612-6058-2D9ABD8640F3}"/>
          </ac:graphicFrameMkLst>
        </pc:graphicFrameChg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1019901994" sldId="258"/>
        </pc:sldMkLst>
      </pc:sldChg>
      <pc:sldChg chg="modSp new mod">
        <pc:chgData name="Joshua Reichard" userId="76f347af913f6f16" providerId="LiveId" clId="{364A8721-8500-4FD5-BF31-BB76C2578105}" dt="2023-02-20T18:07:01.162" v="5708" actId="20577"/>
        <pc:sldMkLst>
          <pc:docMk/>
          <pc:sldMk cId="615749160" sldId="259"/>
        </pc:sldMkLst>
        <pc:spChg chg="mod">
          <ac:chgData name="Joshua Reichard" userId="76f347af913f6f16" providerId="LiveId" clId="{364A8721-8500-4FD5-BF31-BB76C2578105}" dt="2023-02-20T17:45:10.461" v="2029" actId="113"/>
          <ac:spMkLst>
            <pc:docMk/>
            <pc:sldMk cId="615749160" sldId="259"/>
            <ac:spMk id="2" creationId="{C3EAA0F9-2F29-DFFD-7AC8-CE0A4A3A72C2}"/>
          </ac:spMkLst>
        </pc:spChg>
        <pc:spChg chg="mod">
          <ac:chgData name="Joshua Reichard" userId="76f347af913f6f16" providerId="LiveId" clId="{364A8721-8500-4FD5-BF31-BB76C2578105}" dt="2023-02-20T18:07:01.162" v="5708" actId="20577"/>
          <ac:spMkLst>
            <pc:docMk/>
            <pc:sldMk cId="615749160" sldId="259"/>
            <ac:spMk id="3" creationId="{74B47F22-9A88-9AFD-977A-F0EDAC3CE88F}"/>
          </ac:spMkLst>
        </pc:spChg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1784554636" sldId="259"/>
        </pc:sldMkLst>
      </pc:sldChg>
      <pc:sldChg chg="modSp add mod">
        <pc:chgData name="Joshua Reichard" userId="76f347af913f6f16" providerId="LiveId" clId="{364A8721-8500-4FD5-BF31-BB76C2578105}" dt="2023-02-20T17:45:31.017" v="2067" actId="27636"/>
        <pc:sldMkLst>
          <pc:docMk/>
          <pc:sldMk cId="4258440811" sldId="260"/>
        </pc:sldMkLst>
        <pc:spChg chg="mod">
          <ac:chgData name="Joshua Reichard" userId="76f347af913f6f16" providerId="LiveId" clId="{364A8721-8500-4FD5-BF31-BB76C2578105}" dt="2023-02-20T17:45:24.948" v="2065" actId="20577"/>
          <ac:spMkLst>
            <pc:docMk/>
            <pc:sldMk cId="4258440811" sldId="260"/>
            <ac:spMk id="2" creationId="{C3EAA0F9-2F29-DFFD-7AC8-CE0A4A3A72C2}"/>
          </ac:spMkLst>
        </pc:spChg>
        <pc:spChg chg="mod">
          <ac:chgData name="Joshua Reichard" userId="76f347af913f6f16" providerId="LiveId" clId="{364A8721-8500-4FD5-BF31-BB76C2578105}" dt="2023-02-20T17:45:31.017" v="2067" actId="27636"/>
          <ac:spMkLst>
            <pc:docMk/>
            <pc:sldMk cId="4258440811" sldId="260"/>
            <ac:spMk id="3" creationId="{74B47F22-9A88-9AFD-977A-F0EDAC3CE88F}"/>
          </ac:spMkLst>
        </pc:spChg>
      </pc:sldChg>
      <pc:sldChg chg="addSp delSp modSp add mod">
        <pc:chgData name="Joshua Reichard" userId="76f347af913f6f16" providerId="LiveId" clId="{364A8721-8500-4FD5-BF31-BB76C2578105}" dt="2023-02-20T17:59:12.719" v="4466" actId="20577"/>
        <pc:sldMkLst>
          <pc:docMk/>
          <pc:sldMk cId="2790592722" sldId="261"/>
        </pc:sldMkLst>
        <pc:spChg chg="mod">
          <ac:chgData name="Joshua Reichard" userId="76f347af913f6f16" providerId="LiveId" clId="{364A8721-8500-4FD5-BF31-BB76C2578105}" dt="2023-02-20T17:58:58.415" v="4440" actId="20577"/>
          <ac:spMkLst>
            <pc:docMk/>
            <pc:sldMk cId="2790592722" sldId="261"/>
            <ac:spMk id="2" creationId="{C3EAA0F9-2F29-DFFD-7AC8-CE0A4A3A72C2}"/>
          </ac:spMkLst>
        </pc:spChg>
        <pc:spChg chg="del mod">
          <ac:chgData name="Joshua Reichard" userId="76f347af913f6f16" providerId="LiveId" clId="{364A8721-8500-4FD5-BF31-BB76C2578105}" dt="2023-02-20T17:36:21.139" v="706" actId="3680"/>
          <ac:spMkLst>
            <pc:docMk/>
            <pc:sldMk cId="2790592722" sldId="261"/>
            <ac:spMk id="3" creationId="{74B47F22-9A88-9AFD-977A-F0EDAC3CE88F}"/>
          </ac:spMkLst>
        </pc:spChg>
        <pc:graphicFrameChg chg="add mod ord modGraphic">
          <ac:chgData name="Joshua Reichard" userId="76f347af913f6f16" providerId="LiveId" clId="{364A8721-8500-4FD5-BF31-BB76C2578105}" dt="2023-02-20T17:59:12.719" v="4466" actId="20577"/>
          <ac:graphicFrameMkLst>
            <pc:docMk/>
            <pc:sldMk cId="2790592722" sldId="261"/>
            <ac:graphicFrameMk id="4" creationId="{D2822D12-CEF0-4649-2819-EA49B4FFE01A}"/>
          </ac:graphicFrameMkLst>
        </pc:graphicFrameChg>
        <pc:graphicFrameChg chg="add del">
          <ac:chgData name="Joshua Reichard" userId="76f347af913f6f16" providerId="LiveId" clId="{364A8721-8500-4FD5-BF31-BB76C2578105}" dt="2023-02-20T17:58:31.753" v="4416"/>
          <ac:graphicFrameMkLst>
            <pc:docMk/>
            <pc:sldMk cId="2790592722" sldId="261"/>
            <ac:graphicFrameMk id="5" creationId="{B6C25D8B-DA67-EBC8-5681-998A9C33FC33}"/>
          </ac:graphicFrameMkLst>
        </pc:graphicFrameChg>
      </pc:sldChg>
      <pc:sldChg chg="modSp new mod">
        <pc:chgData name="Joshua Reichard" userId="76f347af913f6f16" providerId="LiveId" clId="{364A8721-8500-4FD5-BF31-BB76C2578105}" dt="2023-02-20T17:52:39.978" v="3189" actId="113"/>
        <pc:sldMkLst>
          <pc:docMk/>
          <pc:sldMk cId="2882977737" sldId="262"/>
        </pc:sldMkLst>
        <pc:spChg chg="mod">
          <ac:chgData name="Joshua Reichard" userId="76f347af913f6f16" providerId="LiveId" clId="{364A8721-8500-4FD5-BF31-BB76C2578105}" dt="2023-02-20T17:40:13.579" v="1429" actId="20577"/>
          <ac:spMkLst>
            <pc:docMk/>
            <pc:sldMk cId="2882977737" sldId="262"/>
            <ac:spMk id="2" creationId="{63B908E6-D09C-1936-7DBF-0E9493DB1384}"/>
          </ac:spMkLst>
        </pc:spChg>
        <pc:spChg chg="mod">
          <ac:chgData name="Joshua Reichard" userId="76f347af913f6f16" providerId="LiveId" clId="{364A8721-8500-4FD5-BF31-BB76C2578105}" dt="2023-02-20T17:52:39.978" v="3189" actId="113"/>
          <ac:spMkLst>
            <pc:docMk/>
            <pc:sldMk cId="2882977737" sldId="262"/>
            <ac:spMk id="3" creationId="{D6EEAA70-EB84-D9D9-9BED-2FBF7AECB387}"/>
          </ac:spMkLst>
        </pc:spChg>
      </pc:sldChg>
      <pc:sldChg chg="modSp new mod">
        <pc:chgData name="Joshua Reichard" userId="76f347af913f6f16" providerId="LiveId" clId="{364A8721-8500-4FD5-BF31-BB76C2578105}" dt="2023-02-20T17:53:43.498" v="3409" actId="20577"/>
        <pc:sldMkLst>
          <pc:docMk/>
          <pc:sldMk cId="4075444174" sldId="263"/>
        </pc:sldMkLst>
        <pc:spChg chg="mod">
          <ac:chgData name="Joshua Reichard" userId="76f347af913f6f16" providerId="LiveId" clId="{364A8721-8500-4FD5-BF31-BB76C2578105}" dt="2023-02-20T17:45:00.644" v="2004" actId="20577"/>
          <ac:spMkLst>
            <pc:docMk/>
            <pc:sldMk cId="4075444174" sldId="263"/>
            <ac:spMk id="2" creationId="{8F283310-F99A-0566-D3F3-015C631E729E}"/>
          </ac:spMkLst>
        </pc:spChg>
        <pc:spChg chg="mod">
          <ac:chgData name="Joshua Reichard" userId="76f347af913f6f16" providerId="LiveId" clId="{364A8721-8500-4FD5-BF31-BB76C2578105}" dt="2023-02-20T17:53:43.498" v="3409" actId="20577"/>
          <ac:spMkLst>
            <pc:docMk/>
            <pc:sldMk cId="4075444174" sldId="263"/>
            <ac:spMk id="3" creationId="{11298FE2-EE2E-2634-EEED-F7E98E0BA340}"/>
          </ac:spMkLst>
        </pc:spChg>
      </pc:sldChg>
      <pc:sldChg chg="modSp add mod">
        <pc:chgData name="Joshua Reichard" userId="76f347af913f6f16" providerId="LiveId" clId="{364A8721-8500-4FD5-BF31-BB76C2578105}" dt="2023-02-20T17:53:56.911" v="3418" actId="20577"/>
        <pc:sldMkLst>
          <pc:docMk/>
          <pc:sldMk cId="85356991" sldId="264"/>
        </pc:sldMkLst>
        <pc:spChg chg="mod">
          <ac:chgData name="Joshua Reichard" userId="76f347af913f6f16" providerId="LiveId" clId="{364A8721-8500-4FD5-BF31-BB76C2578105}" dt="2023-02-20T17:53:56.911" v="3418" actId="20577"/>
          <ac:spMkLst>
            <pc:docMk/>
            <pc:sldMk cId="85356991" sldId="264"/>
            <ac:spMk id="2" creationId="{C3EAA0F9-2F29-DFFD-7AC8-CE0A4A3A72C2}"/>
          </ac:spMkLst>
        </pc:spChg>
        <pc:spChg chg="mod">
          <ac:chgData name="Joshua Reichard" userId="76f347af913f6f16" providerId="LiveId" clId="{364A8721-8500-4FD5-BF31-BB76C2578105}" dt="2023-02-20T17:49:41.695" v="2485" actId="255"/>
          <ac:spMkLst>
            <pc:docMk/>
            <pc:sldMk cId="85356991" sldId="264"/>
            <ac:spMk id="3" creationId="{74B47F22-9A88-9AFD-977A-F0EDAC3CE88F}"/>
          </ac:spMkLst>
        </pc:spChg>
      </pc:sldChg>
      <pc:sldChg chg="modSp add mod">
        <pc:chgData name="Joshua Reichard" userId="76f347af913f6f16" providerId="LiveId" clId="{364A8721-8500-4FD5-BF31-BB76C2578105}" dt="2023-02-20T18:08:44.986" v="5982" actId="20577"/>
        <pc:sldMkLst>
          <pc:docMk/>
          <pc:sldMk cId="2046934973" sldId="265"/>
        </pc:sldMkLst>
        <pc:spChg chg="mod">
          <ac:chgData name="Joshua Reichard" userId="76f347af913f6f16" providerId="LiveId" clId="{364A8721-8500-4FD5-BF31-BB76C2578105}" dt="2023-02-20T17:54:04.743" v="3428" actId="20577"/>
          <ac:spMkLst>
            <pc:docMk/>
            <pc:sldMk cId="2046934973" sldId="265"/>
            <ac:spMk id="2" creationId="{8F283310-F99A-0566-D3F3-015C631E729E}"/>
          </ac:spMkLst>
        </pc:spChg>
        <pc:spChg chg="mod">
          <ac:chgData name="Joshua Reichard" userId="76f347af913f6f16" providerId="LiveId" clId="{364A8721-8500-4FD5-BF31-BB76C2578105}" dt="2023-02-20T18:08:44.986" v="5982" actId="20577"/>
          <ac:spMkLst>
            <pc:docMk/>
            <pc:sldMk cId="2046934973" sldId="265"/>
            <ac:spMk id="3" creationId="{11298FE2-EE2E-2634-EEED-F7E98E0BA340}"/>
          </ac:spMkLst>
        </pc:spChg>
      </pc:sldChg>
      <pc:sldChg chg="modSp add mod">
        <pc:chgData name="Joshua Reichard" userId="76f347af913f6f16" providerId="LiveId" clId="{364A8721-8500-4FD5-BF31-BB76C2578105}" dt="2023-02-20T18:10:03.441" v="6129" actId="20577"/>
        <pc:sldMkLst>
          <pc:docMk/>
          <pc:sldMk cId="4079378682" sldId="266"/>
        </pc:sldMkLst>
        <pc:spChg chg="mod">
          <ac:chgData name="Joshua Reichard" userId="76f347af913f6f16" providerId="LiveId" clId="{364A8721-8500-4FD5-BF31-BB76C2578105}" dt="2023-02-20T17:55:21.072" v="3702" actId="20577"/>
          <ac:spMkLst>
            <pc:docMk/>
            <pc:sldMk cId="4079378682" sldId="266"/>
            <ac:spMk id="2" creationId="{8F283310-F99A-0566-D3F3-015C631E729E}"/>
          </ac:spMkLst>
        </pc:spChg>
        <pc:spChg chg="mod">
          <ac:chgData name="Joshua Reichard" userId="76f347af913f6f16" providerId="LiveId" clId="{364A8721-8500-4FD5-BF31-BB76C2578105}" dt="2023-02-20T18:10:03.441" v="6129" actId="20577"/>
          <ac:spMkLst>
            <pc:docMk/>
            <pc:sldMk cId="4079378682" sldId="266"/>
            <ac:spMk id="3" creationId="{11298FE2-EE2E-2634-EEED-F7E98E0BA340}"/>
          </ac:spMkLst>
        </pc:spChg>
      </pc:sldChg>
      <pc:sldChg chg="modSp new mod">
        <pc:chgData name="Joshua Reichard" userId="76f347af913f6f16" providerId="LiveId" clId="{364A8721-8500-4FD5-BF31-BB76C2578105}" dt="2023-02-20T18:23:45.641" v="6288" actId="20577"/>
        <pc:sldMkLst>
          <pc:docMk/>
          <pc:sldMk cId="3853319249" sldId="267"/>
        </pc:sldMkLst>
        <pc:spChg chg="mod">
          <ac:chgData name="Joshua Reichard" userId="76f347af913f6f16" providerId="LiveId" clId="{364A8721-8500-4FD5-BF31-BB76C2578105}" dt="2023-02-20T18:00:28.639" v="4774" actId="20577"/>
          <ac:spMkLst>
            <pc:docMk/>
            <pc:sldMk cId="3853319249" sldId="267"/>
            <ac:spMk id="2" creationId="{36F45BE0-D8D4-DFCF-DFE9-3D48D22D72BC}"/>
          </ac:spMkLst>
        </pc:spChg>
        <pc:spChg chg="mod">
          <ac:chgData name="Joshua Reichard" userId="76f347af913f6f16" providerId="LiveId" clId="{364A8721-8500-4FD5-BF31-BB76C2578105}" dt="2023-02-20T18:23:45.641" v="6288" actId="20577"/>
          <ac:spMkLst>
            <pc:docMk/>
            <pc:sldMk cId="3853319249" sldId="267"/>
            <ac:spMk id="3" creationId="{B8C05A75-BA93-A249-2BB9-11404F964D9E}"/>
          </ac:spMkLst>
        </pc:spChg>
      </pc:sldChg>
      <pc:sldChg chg="modSp new mod">
        <pc:chgData name="Joshua Reichard" userId="76f347af913f6f16" providerId="LiveId" clId="{364A8721-8500-4FD5-BF31-BB76C2578105}" dt="2023-02-20T18:09:27.085" v="6080" actId="20577"/>
        <pc:sldMkLst>
          <pc:docMk/>
          <pc:sldMk cId="3525911221" sldId="268"/>
        </pc:sldMkLst>
        <pc:spChg chg="mod">
          <ac:chgData name="Joshua Reichard" userId="76f347af913f6f16" providerId="LiveId" clId="{364A8721-8500-4FD5-BF31-BB76C2578105}" dt="2023-02-20T18:07:20.746" v="5748" actId="20577"/>
          <ac:spMkLst>
            <pc:docMk/>
            <pc:sldMk cId="3525911221" sldId="268"/>
            <ac:spMk id="2" creationId="{2D0C1496-7BC9-27D0-4A09-CD0E024014BD}"/>
          </ac:spMkLst>
        </pc:spChg>
        <pc:spChg chg="mod">
          <ac:chgData name="Joshua Reichard" userId="76f347af913f6f16" providerId="LiveId" clId="{364A8721-8500-4FD5-BF31-BB76C2578105}" dt="2023-02-20T18:09:27.085" v="6080" actId="20577"/>
          <ac:spMkLst>
            <pc:docMk/>
            <pc:sldMk cId="3525911221" sldId="268"/>
            <ac:spMk id="3" creationId="{90D55138-5E4A-CE17-76A8-A3B60C7752D3}"/>
          </ac:spMkLst>
        </pc:spChg>
      </pc:sldChg>
      <pc:sldChg chg="modSp new mod">
        <pc:chgData name="Joshua Reichard" userId="76f347af913f6f16" providerId="LiveId" clId="{364A8721-8500-4FD5-BF31-BB76C2578105}" dt="2023-02-20T18:11:14.500" v="6261" actId="20577"/>
        <pc:sldMkLst>
          <pc:docMk/>
          <pc:sldMk cId="185295066" sldId="269"/>
        </pc:sldMkLst>
        <pc:spChg chg="mod">
          <ac:chgData name="Joshua Reichard" userId="76f347af913f6f16" providerId="LiveId" clId="{364A8721-8500-4FD5-BF31-BB76C2578105}" dt="2023-02-20T18:11:14.500" v="6261" actId="20577"/>
          <ac:spMkLst>
            <pc:docMk/>
            <pc:sldMk cId="185295066" sldId="269"/>
            <ac:spMk id="2" creationId="{CB50513E-B48C-3000-A75C-C7FC46978EAE}"/>
          </ac:spMkLst>
        </pc:spChg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3462411537" sldId="323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3799319488" sldId="360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1236756262" sldId="367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1828198069" sldId="368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2636527446" sldId="371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1354057476" sldId="373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1499570680" sldId="379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2227212651" sldId="382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2495737595" sldId="383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2681020237" sldId="385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3453279975" sldId="386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745059456" sldId="387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4178969462" sldId="388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2821845595" sldId="389"/>
        </pc:sldMkLst>
      </pc:sldChg>
      <pc:sldChg chg="del">
        <pc:chgData name="Joshua Reichard" userId="76f347af913f6f16" providerId="LiveId" clId="{364A8721-8500-4FD5-BF31-BB76C2578105}" dt="2023-02-20T17:32:33.183" v="0" actId="47"/>
        <pc:sldMkLst>
          <pc:docMk/>
          <pc:sldMk cId="2992886441" sldId="390"/>
        </pc:sldMkLst>
      </pc:sldChg>
    </pc:docChg>
  </pc:docChgLst>
  <pc:docChgLst>
    <pc:chgData name="Joshua Reichard" userId="76f347af913f6f16" providerId="LiveId" clId="{4B79A24B-E2C3-4B09-A9D7-ABBBD00514A0}"/>
    <pc:docChg chg="modSld">
      <pc:chgData name="Joshua Reichard" userId="76f347af913f6f16" providerId="LiveId" clId="{4B79A24B-E2C3-4B09-A9D7-ABBBD00514A0}" dt="2023-03-29T13:56:16.864" v="0" actId="20577"/>
      <pc:docMkLst>
        <pc:docMk/>
      </pc:docMkLst>
      <pc:sldChg chg="modSp mod">
        <pc:chgData name="Joshua Reichard" userId="76f347af913f6f16" providerId="LiveId" clId="{4B79A24B-E2C3-4B09-A9D7-ABBBD00514A0}" dt="2023-03-29T13:56:16.864" v="0" actId="20577"/>
        <pc:sldMkLst>
          <pc:docMk/>
          <pc:sldMk cId="4079378682" sldId="266"/>
        </pc:sldMkLst>
        <pc:spChg chg="mod">
          <ac:chgData name="Joshua Reichard" userId="76f347af913f6f16" providerId="LiveId" clId="{4B79A24B-E2C3-4B09-A9D7-ABBBD00514A0}" dt="2023-03-29T13:56:16.864" v="0" actId="20577"/>
          <ac:spMkLst>
            <pc:docMk/>
            <pc:sldMk cId="4079378682" sldId="266"/>
            <ac:spMk id="3" creationId="{11298FE2-EE2E-2634-EEED-F7E98E0BA340}"/>
          </ac:spMkLst>
        </pc:spChg>
      </pc:sldChg>
    </pc:docChg>
  </pc:docChgLst>
  <pc:docChgLst>
    <pc:chgData name="Joshua Reichard" userId="76f347af913f6f16" providerId="LiveId" clId="{41C7D298-EA35-4D78-9E1C-726F03C0AB8A}"/>
    <pc:docChg chg="undo custSel addSld delSld modSld modMainMaster">
      <pc:chgData name="Joshua Reichard" userId="76f347af913f6f16" providerId="LiveId" clId="{41C7D298-EA35-4D78-9E1C-726F03C0AB8A}" dt="2024-02-02T00:50:54.497" v="1278" actId="20577"/>
      <pc:docMkLst>
        <pc:docMk/>
      </pc:docMkLst>
      <pc:sldChg chg="modTransition">
        <pc:chgData name="Joshua Reichard" userId="76f347af913f6f16" providerId="LiveId" clId="{41C7D298-EA35-4D78-9E1C-726F03C0AB8A}" dt="2024-02-02T00:08:08.651" v="922"/>
        <pc:sldMkLst>
          <pc:docMk/>
          <pc:sldMk cId="4084230018" sldId="256"/>
        </pc:sldMkLst>
      </pc:sldChg>
      <pc:sldChg chg="modSp modTransition">
        <pc:chgData name="Joshua Reichard" userId="76f347af913f6f16" providerId="LiveId" clId="{41C7D298-EA35-4D78-9E1C-726F03C0AB8A}" dt="2024-02-02T00:08:08.651" v="922"/>
        <pc:sldMkLst>
          <pc:docMk/>
          <pc:sldMk cId="241023135" sldId="258"/>
        </pc:sldMkLst>
        <pc:graphicFrameChg chg="mod">
          <ac:chgData name="Joshua Reichard" userId="76f347af913f6f16" providerId="LiveId" clId="{41C7D298-EA35-4D78-9E1C-726F03C0AB8A}" dt="2024-01-31T16:52:58.384" v="11" actId="20577"/>
          <ac:graphicFrameMkLst>
            <pc:docMk/>
            <pc:sldMk cId="241023135" sldId="258"/>
            <ac:graphicFrameMk id="4" creationId="{6BB6E541-3A37-F612-6058-2D9ABD8640F3}"/>
          </ac:graphicFrameMkLst>
        </pc:graphicFrameChg>
      </pc:sldChg>
      <pc:sldChg chg="modTransition">
        <pc:chgData name="Joshua Reichard" userId="76f347af913f6f16" providerId="LiveId" clId="{41C7D298-EA35-4D78-9E1C-726F03C0AB8A}" dt="2024-02-02T00:08:08.651" v="922"/>
        <pc:sldMkLst>
          <pc:docMk/>
          <pc:sldMk cId="615749160" sldId="259"/>
        </pc:sldMkLst>
      </pc:sldChg>
      <pc:sldChg chg="modTransition">
        <pc:chgData name="Joshua Reichard" userId="76f347af913f6f16" providerId="LiveId" clId="{41C7D298-EA35-4D78-9E1C-726F03C0AB8A}" dt="2024-02-02T00:08:08.651" v="922"/>
        <pc:sldMkLst>
          <pc:docMk/>
          <pc:sldMk cId="4258440811" sldId="260"/>
        </pc:sldMkLst>
      </pc:sldChg>
      <pc:sldChg chg="modSp mod modTransition">
        <pc:chgData name="Joshua Reichard" userId="76f347af913f6f16" providerId="LiveId" clId="{41C7D298-EA35-4D78-9E1C-726F03C0AB8A}" dt="2024-02-02T00:08:08.651" v="922"/>
        <pc:sldMkLst>
          <pc:docMk/>
          <pc:sldMk cId="2790592722" sldId="261"/>
        </pc:sldMkLst>
        <pc:graphicFrameChg chg="modGraphic">
          <ac:chgData name="Joshua Reichard" userId="76f347af913f6f16" providerId="LiveId" clId="{41C7D298-EA35-4D78-9E1C-726F03C0AB8A}" dt="2024-01-31T17:33:50.764" v="842" actId="404"/>
          <ac:graphicFrameMkLst>
            <pc:docMk/>
            <pc:sldMk cId="2790592722" sldId="261"/>
            <ac:graphicFrameMk id="4" creationId="{D2822D12-CEF0-4649-2819-EA49B4FFE01A}"/>
          </ac:graphicFrameMkLst>
        </pc:graphicFrameChg>
      </pc:sldChg>
      <pc:sldChg chg="modSp mod modTransition">
        <pc:chgData name="Joshua Reichard" userId="76f347af913f6f16" providerId="LiveId" clId="{41C7D298-EA35-4D78-9E1C-726F03C0AB8A}" dt="2024-02-02T00:08:08.651" v="922"/>
        <pc:sldMkLst>
          <pc:docMk/>
          <pc:sldMk cId="2882977737" sldId="262"/>
        </pc:sldMkLst>
        <pc:spChg chg="mod">
          <ac:chgData name="Joshua Reichard" userId="76f347af913f6f16" providerId="LiveId" clId="{41C7D298-EA35-4D78-9E1C-726F03C0AB8A}" dt="2024-01-31T21:13:57.186" v="909" actId="6549"/>
          <ac:spMkLst>
            <pc:docMk/>
            <pc:sldMk cId="2882977737" sldId="262"/>
            <ac:spMk id="3" creationId="{D6EEAA70-EB84-D9D9-9BED-2FBF7AECB387}"/>
          </ac:spMkLst>
        </pc:spChg>
      </pc:sldChg>
      <pc:sldChg chg="modSp mod modTransition">
        <pc:chgData name="Joshua Reichard" userId="76f347af913f6f16" providerId="LiveId" clId="{41C7D298-EA35-4D78-9E1C-726F03C0AB8A}" dt="2024-02-02T00:08:08.651" v="922"/>
        <pc:sldMkLst>
          <pc:docMk/>
          <pc:sldMk cId="4075444174" sldId="263"/>
        </pc:sldMkLst>
        <pc:spChg chg="mod">
          <ac:chgData name="Joshua Reichard" userId="76f347af913f6f16" providerId="LiveId" clId="{41C7D298-EA35-4D78-9E1C-726F03C0AB8A}" dt="2024-01-31T16:53:10.872" v="23" actId="20577"/>
          <ac:spMkLst>
            <pc:docMk/>
            <pc:sldMk cId="4075444174" sldId="263"/>
            <ac:spMk id="2" creationId="{8F283310-F99A-0566-D3F3-015C631E729E}"/>
          </ac:spMkLst>
        </pc:spChg>
        <pc:spChg chg="mod">
          <ac:chgData name="Joshua Reichard" userId="76f347af913f6f16" providerId="LiveId" clId="{41C7D298-EA35-4D78-9E1C-726F03C0AB8A}" dt="2024-01-31T20:46:52.424" v="907" actId="6549"/>
          <ac:spMkLst>
            <pc:docMk/>
            <pc:sldMk cId="4075444174" sldId="263"/>
            <ac:spMk id="3" creationId="{11298FE2-EE2E-2634-EEED-F7E98E0BA340}"/>
          </ac:spMkLst>
        </pc:spChg>
      </pc:sldChg>
      <pc:sldChg chg="modTransition">
        <pc:chgData name="Joshua Reichard" userId="76f347af913f6f16" providerId="LiveId" clId="{41C7D298-EA35-4D78-9E1C-726F03C0AB8A}" dt="2024-02-02T00:08:08.651" v="922"/>
        <pc:sldMkLst>
          <pc:docMk/>
          <pc:sldMk cId="85356991" sldId="264"/>
        </pc:sldMkLst>
      </pc:sldChg>
      <pc:sldChg chg="modSp mod modTransition">
        <pc:chgData name="Joshua Reichard" userId="76f347af913f6f16" providerId="LiveId" clId="{41C7D298-EA35-4D78-9E1C-726F03C0AB8A}" dt="2024-02-02T00:08:08.651" v="922"/>
        <pc:sldMkLst>
          <pc:docMk/>
          <pc:sldMk cId="2046934973" sldId="265"/>
        </pc:sldMkLst>
        <pc:spChg chg="mod">
          <ac:chgData name="Joshua Reichard" userId="76f347af913f6f16" providerId="LiveId" clId="{41C7D298-EA35-4D78-9E1C-726F03C0AB8A}" dt="2024-01-31T17:26:58.368" v="702" actId="20577"/>
          <ac:spMkLst>
            <pc:docMk/>
            <pc:sldMk cId="2046934973" sldId="265"/>
            <ac:spMk id="3" creationId="{11298FE2-EE2E-2634-EEED-F7E98E0BA340}"/>
          </ac:spMkLst>
        </pc:spChg>
      </pc:sldChg>
      <pc:sldChg chg="modSp mod modTransition">
        <pc:chgData name="Joshua Reichard" userId="76f347af913f6f16" providerId="LiveId" clId="{41C7D298-EA35-4D78-9E1C-726F03C0AB8A}" dt="2024-02-02T00:08:08.651" v="922"/>
        <pc:sldMkLst>
          <pc:docMk/>
          <pc:sldMk cId="4079378682" sldId="266"/>
        </pc:sldMkLst>
        <pc:spChg chg="mod">
          <ac:chgData name="Joshua Reichard" userId="76f347af913f6f16" providerId="LiveId" clId="{41C7D298-EA35-4D78-9E1C-726F03C0AB8A}" dt="2024-01-31T17:26:55.954" v="700" actId="20577"/>
          <ac:spMkLst>
            <pc:docMk/>
            <pc:sldMk cId="4079378682" sldId="266"/>
            <ac:spMk id="3" creationId="{11298FE2-EE2E-2634-EEED-F7E98E0BA340}"/>
          </ac:spMkLst>
        </pc:spChg>
      </pc:sldChg>
      <pc:sldChg chg="del">
        <pc:chgData name="Joshua Reichard" userId="76f347af913f6f16" providerId="LiveId" clId="{41C7D298-EA35-4D78-9E1C-726F03C0AB8A}" dt="2024-01-31T16:53:23.839" v="25" actId="47"/>
        <pc:sldMkLst>
          <pc:docMk/>
          <pc:sldMk cId="3853319249" sldId="267"/>
        </pc:sldMkLst>
      </pc:sldChg>
      <pc:sldChg chg="modTransition">
        <pc:chgData name="Joshua Reichard" userId="76f347af913f6f16" providerId="LiveId" clId="{41C7D298-EA35-4D78-9E1C-726F03C0AB8A}" dt="2024-02-02T00:08:08.651" v="922"/>
        <pc:sldMkLst>
          <pc:docMk/>
          <pc:sldMk cId="3525911221" sldId="268"/>
        </pc:sldMkLst>
      </pc:sldChg>
      <pc:sldChg chg="modSp mod modTransition">
        <pc:chgData name="Joshua Reichard" userId="76f347af913f6f16" providerId="LiveId" clId="{41C7D298-EA35-4D78-9E1C-726F03C0AB8A}" dt="2024-02-02T00:08:08.651" v="922"/>
        <pc:sldMkLst>
          <pc:docMk/>
          <pc:sldMk cId="185295066" sldId="269"/>
        </pc:sldMkLst>
        <pc:spChg chg="mod">
          <ac:chgData name="Joshua Reichard" userId="76f347af913f6f16" providerId="LiveId" clId="{41C7D298-EA35-4D78-9E1C-726F03C0AB8A}" dt="2024-01-31T17:33:29.263" v="784" actId="20577"/>
          <ac:spMkLst>
            <pc:docMk/>
            <pc:sldMk cId="185295066" sldId="269"/>
            <ac:spMk id="3" creationId="{0A13BB3F-BAAF-6AC2-45C6-B51CD8061B7D}"/>
          </ac:spMkLst>
        </pc:spChg>
      </pc:sldChg>
      <pc:sldChg chg="addSp modSp new mod modTransition">
        <pc:chgData name="Joshua Reichard" userId="76f347af913f6f16" providerId="LiveId" clId="{41C7D298-EA35-4D78-9E1C-726F03C0AB8A}" dt="2024-02-02T00:08:08.651" v="922"/>
        <pc:sldMkLst>
          <pc:docMk/>
          <pc:sldMk cId="60875869" sldId="270"/>
        </pc:sldMkLst>
        <pc:spChg chg="mod">
          <ac:chgData name="Joshua Reichard" userId="76f347af913f6f16" providerId="LiveId" clId="{41C7D298-EA35-4D78-9E1C-726F03C0AB8A}" dt="2024-01-31T16:56:02.938" v="61" actId="20577"/>
          <ac:spMkLst>
            <pc:docMk/>
            <pc:sldMk cId="60875869" sldId="270"/>
            <ac:spMk id="2" creationId="{CAA6ACAC-A04A-271D-8C3B-F79325883F81}"/>
          </ac:spMkLst>
        </pc:spChg>
        <pc:spChg chg="mod">
          <ac:chgData name="Joshua Reichard" userId="76f347af913f6f16" providerId="LiveId" clId="{41C7D298-EA35-4D78-9E1C-726F03C0AB8A}" dt="2024-01-31T16:57:47.308" v="97" actId="207"/>
          <ac:spMkLst>
            <pc:docMk/>
            <pc:sldMk cId="60875869" sldId="270"/>
            <ac:spMk id="3" creationId="{DB3BE7E5-79CB-5206-1C90-4A16DDC028A8}"/>
          </ac:spMkLst>
        </pc:spChg>
        <pc:picChg chg="add mod">
          <ac:chgData name="Joshua Reichard" userId="76f347af913f6f16" providerId="LiveId" clId="{41C7D298-EA35-4D78-9E1C-726F03C0AB8A}" dt="2024-01-31T16:56:51.285" v="70" actId="1076"/>
          <ac:picMkLst>
            <pc:docMk/>
            <pc:sldMk cId="60875869" sldId="270"/>
            <ac:picMk id="1026" creationId="{A2A839D7-1061-75DB-0110-034FB2110630}"/>
          </ac:picMkLst>
        </pc:picChg>
      </pc:sldChg>
      <pc:sldChg chg="addSp delSp modSp add mod modTransition">
        <pc:chgData name="Joshua Reichard" userId="76f347af913f6f16" providerId="LiveId" clId="{41C7D298-EA35-4D78-9E1C-726F03C0AB8A}" dt="2024-02-02T00:50:54.497" v="1278" actId="20577"/>
        <pc:sldMkLst>
          <pc:docMk/>
          <pc:sldMk cId="2383478600" sldId="271"/>
        </pc:sldMkLst>
        <pc:spChg chg="mod">
          <ac:chgData name="Joshua Reichard" userId="76f347af913f6f16" providerId="LiveId" clId="{41C7D298-EA35-4D78-9E1C-726F03C0AB8A}" dt="2024-01-31T16:57:01.414" v="72"/>
          <ac:spMkLst>
            <pc:docMk/>
            <pc:sldMk cId="2383478600" sldId="271"/>
            <ac:spMk id="2" creationId="{CAA6ACAC-A04A-271D-8C3B-F79325883F81}"/>
          </ac:spMkLst>
        </pc:spChg>
        <pc:spChg chg="mod">
          <ac:chgData name="Joshua Reichard" userId="76f347af913f6f16" providerId="LiveId" clId="{41C7D298-EA35-4D78-9E1C-726F03C0AB8A}" dt="2024-02-02T00:50:54.497" v="1278" actId="20577"/>
          <ac:spMkLst>
            <pc:docMk/>
            <pc:sldMk cId="2383478600" sldId="271"/>
            <ac:spMk id="3" creationId="{DB3BE7E5-79CB-5206-1C90-4A16DDC028A8}"/>
          </ac:spMkLst>
        </pc:spChg>
        <pc:picChg chg="del">
          <ac:chgData name="Joshua Reichard" userId="76f347af913f6f16" providerId="LiveId" clId="{41C7D298-EA35-4D78-9E1C-726F03C0AB8A}" dt="2024-01-31T16:58:51.760" v="99" actId="478"/>
          <ac:picMkLst>
            <pc:docMk/>
            <pc:sldMk cId="2383478600" sldId="271"/>
            <ac:picMk id="1026" creationId="{A2A839D7-1061-75DB-0110-034FB2110630}"/>
          </ac:picMkLst>
        </pc:picChg>
        <pc:picChg chg="add mod">
          <ac:chgData name="Joshua Reichard" userId="76f347af913f6f16" providerId="LiveId" clId="{41C7D298-EA35-4D78-9E1C-726F03C0AB8A}" dt="2024-01-31T16:59:11.919" v="106" actId="166"/>
          <ac:picMkLst>
            <pc:docMk/>
            <pc:sldMk cId="2383478600" sldId="271"/>
            <ac:picMk id="2050" creationId="{9A2FC85B-D90B-5428-FEAC-705114CB3181}"/>
          </ac:picMkLst>
        </pc:picChg>
        <pc:picChg chg="add mod">
          <ac:chgData name="Joshua Reichard" userId="76f347af913f6f16" providerId="LiveId" clId="{41C7D298-EA35-4D78-9E1C-726F03C0AB8A}" dt="2024-01-31T16:59:09.598" v="105" actId="1076"/>
          <ac:picMkLst>
            <pc:docMk/>
            <pc:sldMk cId="2383478600" sldId="271"/>
            <ac:picMk id="2052" creationId="{E2359012-A2A5-4D89-6571-ABCD1C5F7FAB}"/>
          </ac:picMkLst>
        </pc:picChg>
      </pc:sldChg>
      <pc:sldChg chg="addSp delSp modSp add mod modTransition">
        <pc:chgData name="Joshua Reichard" userId="76f347af913f6f16" providerId="LiveId" clId="{41C7D298-EA35-4D78-9E1C-726F03C0AB8A}" dt="2024-02-02T00:08:08.651" v="922"/>
        <pc:sldMkLst>
          <pc:docMk/>
          <pc:sldMk cId="397826189" sldId="272"/>
        </pc:sldMkLst>
        <pc:spChg chg="mod">
          <ac:chgData name="Joshua Reichard" userId="76f347af913f6f16" providerId="LiveId" clId="{41C7D298-EA35-4D78-9E1C-726F03C0AB8A}" dt="2024-01-31T16:59:54.527" v="134" actId="20577"/>
          <ac:spMkLst>
            <pc:docMk/>
            <pc:sldMk cId="397826189" sldId="272"/>
            <ac:spMk id="2" creationId="{CAA6ACAC-A04A-271D-8C3B-F79325883F81}"/>
          </ac:spMkLst>
        </pc:spChg>
        <pc:spChg chg="mod">
          <ac:chgData name="Joshua Reichard" userId="76f347af913f6f16" providerId="LiveId" clId="{41C7D298-EA35-4D78-9E1C-726F03C0AB8A}" dt="2024-01-31T16:59:48.470" v="118" actId="207"/>
          <ac:spMkLst>
            <pc:docMk/>
            <pc:sldMk cId="397826189" sldId="272"/>
            <ac:spMk id="3" creationId="{DB3BE7E5-79CB-5206-1C90-4A16DDC028A8}"/>
          </ac:spMkLst>
        </pc:spChg>
        <pc:picChg chg="del">
          <ac:chgData name="Joshua Reichard" userId="76f347af913f6f16" providerId="LiveId" clId="{41C7D298-EA35-4D78-9E1C-726F03C0AB8A}" dt="2024-01-31T17:00:10.974" v="135" actId="478"/>
          <ac:picMkLst>
            <pc:docMk/>
            <pc:sldMk cId="397826189" sldId="272"/>
            <ac:picMk id="2050" creationId="{9A2FC85B-D90B-5428-FEAC-705114CB3181}"/>
          </ac:picMkLst>
        </pc:picChg>
        <pc:picChg chg="del">
          <ac:chgData name="Joshua Reichard" userId="76f347af913f6f16" providerId="LiveId" clId="{41C7D298-EA35-4D78-9E1C-726F03C0AB8A}" dt="2024-01-31T17:00:10.974" v="135" actId="478"/>
          <ac:picMkLst>
            <pc:docMk/>
            <pc:sldMk cId="397826189" sldId="272"/>
            <ac:picMk id="2052" creationId="{E2359012-A2A5-4D89-6571-ABCD1C5F7FAB}"/>
          </ac:picMkLst>
        </pc:picChg>
        <pc:picChg chg="add mod">
          <ac:chgData name="Joshua Reichard" userId="76f347af913f6f16" providerId="LiveId" clId="{41C7D298-EA35-4D78-9E1C-726F03C0AB8A}" dt="2024-01-31T17:00:16.113" v="138" actId="1076"/>
          <ac:picMkLst>
            <pc:docMk/>
            <pc:sldMk cId="397826189" sldId="272"/>
            <ac:picMk id="3074" creationId="{A3892069-199B-128B-001F-C4643364910F}"/>
          </ac:picMkLst>
        </pc:picChg>
      </pc:sldChg>
      <pc:sldChg chg="addSp modSp new mod modTransition">
        <pc:chgData name="Joshua Reichard" userId="76f347af913f6f16" providerId="LiveId" clId="{41C7D298-EA35-4D78-9E1C-726F03C0AB8A}" dt="2024-02-02T00:08:08.651" v="922"/>
        <pc:sldMkLst>
          <pc:docMk/>
          <pc:sldMk cId="2521717637" sldId="273"/>
        </pc:sldMkLst>
        <pc:spChg chg="mod">
          <ac:chgData name="Joshua Reichard" userId="76f347af913f6f16" providerId="LiveId" clId="{41C7D298-EA35-4D78-9E1C-726F03C0AB8A}" dt="2024-01-31T17:03:18.543" v="457" actId="20577"/>
          <ac:spMkLst>
            <pc:docMk/>
            <pc:sldMk cId="2521717637" sldId="273"/>
            <ac:spMk id="2" creationId="{5894B006-1B9E-F3D4-9C93-237872448580}"/>
          </ac:spMkLst>
        </pc:spChg>
        <pc:spChg chg="mod">
          <ac:chgData name="Joshua Reichard" userId="76f347af913f6f16" providerId="LiveId" clId="{41C7D298-EA35-4D78-9E1C-726F03C0AB8A}" dt="2024-01-31T17:28:07.764" v="714" actId="27636"/>
          <ac:spMkLst>
            <pc:docMk/>
            <pc:sldMk cId="2521717637" sldId="273"/>
            <ac:spMk id="3" creationId="{188135FE-C15A-E1BB-6027-2FA08E8E5F3A}"/>
          </ac:spMkLst>
        </pc:spChg>
        <pc:picChg chg="add mod">
          <ac:chgData name="Joshua Reichard" userId="76f347af913f6f16" providerId="LiveId" clId="{41C7D298-EA35-4D78-9E1C-726F03C0AB8A}" dt="2024-01-31T17:28:09.799" v="715" actId="1076"/>
          <ac:picMkLst>
            <pc:docMk/>
            <pc:sldMk cId="2521717637" sldId="273"/>
            <ac:picMk id="4098" creationId="{414C892E-903F-AA59-17BA-CB6C6CA8F20F}"/>
          </ac:picMkLst>
        </pc:picChg>
      </pc:sldChg>
      <pc:sldChg chg="new del">
        <pc:chgData name="Joshua Reichard" userId="76f347af913f6f16" providerId="LiveId" clId="{41C7D298-EA35-4D78-9E1C-726F03C0AB8A}" dt="2024-01-31T17:26:11.409" v="698" actId="47"/>
        <pc:sldMkLst>
          <pc:docMk/>
          <pc:sldMk cId="172752817" sldId="274"/>
        </pc:sldMkLst>
      </pc:sldChg>
      <pc:sldChg chg="add modTransition">
        <pc:chgData name="Joshua Reichard" userId="76f347af913f6f16" providerId="LiveId" clId="{41C7D298-EA35-4D78-9E1C-726F03C0AB8A}" dt="2024-02-02T00:08:08.651" v="922"/>
        <pc:sldMkLst>
          <pc:docMk/>
          <pc:sldMk cId="0" sldId="275"/>
        </pc:sldMkLst>
      </pc:sldChg>
      <pc:sldChg chg="addSp modSp new mod">
        <pc:chgData name="Joshua Reichard" userId="76f347af913f6f16" providerId="LiveId" clId="{41C7D298-EA35-4D78-9E1C-726F03C0AB8A}" dt="2024-02-02T00:18:56.957" v="1266" actId="1076"/>
        <pc:sldMkLst>
          <pc:docMk/>
          <pc:sldMk cId="4115940025" sldId="276"/>
        </pc:sldMkLst>
        <pc:spChg chg="mod">
          <ac:chgData name="Joshua Reichard" userId="76f347af913f6f16" providerId="LiveId" clId="{41C7D298-EA35-4D78-9E1C-726F03C0AB8A}" dt="2024-02-02T00:16:38.520" v="978" actId="20577"/>
          <ac:spMkLst>
            <pc:docMk/>
            <pc:sldMk cId="4115940025" sldId="276"/>
            <ac:spMk id="2" creationId="{53AA72AE-55A1-71E4-DBFD-2FEFFE0ECC4C}"/>
          </ac:spMkLst>
        </pc:spChg>
        <pc:spChg chg="mod">
          <ac:chgData name="Joshua Reichard" userId="76f347af913f6f16" providerId="LiveId" clId="{41C7D298-EA35-4D78-9E1C-726F03C0AB8A}" dt="2024-02-02T00:18:52.081" v="1264" actId="27636"/>
          <ac:spMkLst>
            <pc:docMk/>
            <pc:sldMk cId="4115940025" sldId="276"/>
            <ac:spMk id="3" creationId="{95607F3D-1FF6-1822-3D56-32556A4E8F0E}"/>
          </ac:spMkLst>
        </pc:spChg>
        <pc:picChg chg="add mod">
          <ac:chgData name="Joshua Reichard" userId="76f347af913f6f16" providerId="LiveId" clId="{41C7D298-EA35-4D78-9E1C-726F03C0AB8A}" dt="2024-02-02T00:18:56.957" v="1266" actId="1076"/>
          <ac:picMkLst>
            <pc:docMk/>
            <pc:sldMk cId="4115940025" sldId="276"/>
            <ac:picMk id="1026" creationId="{0B563893-2A35-4F5C-3832-2392F680D344}"/>
          </ac:picMkLst>
        </pc:picChg>
      </pc:sldChg>
      <pc:sldMasterChg chg="modTransition modSldLayout">
        <pc:chgData name="Joshua Reichard" userId="76f347af913f6f16" providerId="LiveId" clId="{41C7D298-EA35-4D78-9E1C-726F03C0AB8A}" dt="2024-02-02T00:08:08.651" v="922"/>
        <pc:sldMasterMkLst>
          <pc:docMk/>
          <pc:sldMasterMk cId="3153427819" sldId="2147483648"/>
        </pc:sldMasterMkLst>
        <pc:sldLayoutChg chg="modTransition">
          <pc:chgData name="Joshua Reichard" userId="76f347af913f6f16" providerId="LiveId" clId="{41C7D298-EA35-4D78-9E1C-726F03C0AB8A}" dt="2024-02-02T00:08:08.651" v="922"/>
          <pc:sldLayoutMkLst>
            <pc:docMk/>
            <pc:sldMasterMk cId="3153427819" sldId="2147483648"/>
            <pc:sldLayoutMk cId="4093200929" sldId="2147483649"/>
          </pc:sldLayoutMkLst>
        </pc:sldLayoutChg>
        <pc:sldLayoutChg chg="modTransition">
          <pc:chgData name="Joshua Reichard" userId="76f347af913f6f16" providerId="LiveId" clId="{41C7D298-EA35-4D78-9E1C-726F03C0AB8A}" dt="2024-02-02T00:08:08.651" v="922"/>
          <pc:sldLayoutMkLst>
            <pc:docMk/>
            <pc:sldMasterMk cId="3153427819" sldId="2147483648"/>
            <pc:sldLayoutMk cId="1942022658" sldId="2147483650"/>
          </pc:sldLayoutMkLst>
        </pc:sldLayoutChg>
        <pc:sldLayoutChg chg="modTransition">
          <pc:chgData name="Joshua Reichard" userId="76f347af913f6f16" providerId="LiveId" clId="{41C7D298-EA35-4D78-9E1C-726F03C0AB8A}" dt="2024-02-02T00:08:08.651" v="922"/>
          <pc:sldLayoutMkLst>
            <pc:docMk/>
            <pc:sldMasterMk cId="3153427819" sldId="2147483648"/>
            <pc:sldLayoutMk cId="2802402955" sldId="2147483651"/>
          </pc:sldLayoutMkLst>
        </pc:sldLayoutChg>
        <pc:sldLayoutChg chg="modTransition">
          <pc:chgData name="Joshua Reichard" userId="76f347af913f6f16" providerId="LiveId" clId="{41C7D298-EA35-4D78-9E1C-726F03C0AB8A}" dt="2024-02-02T00:08:08.651" v="922"/>
          <pc:sldLayoutMkLst>
            <pc:docMk/>
            <pc:sldMasterMk cId="3153427819" sldId="2147483648"/>
            <pc:sldLayoutMk cId="1119026405" sldId="2147483652"/>
          </pc:sldLayoutMkLst>
        </pc:sldLayoutChg>
        <pc:sldLayoutChg chg="modTransition">
          <pc:chgData name="Joshua Reichard" userId="76f347af913f6f16" providerId="LiveId" clId="{41C7D298-EA35-4D78-9E1C-726F03C0AB8A}" dt="2024-02-02T00:08:08.651" v="922"/>
          <pc:sldLayoutMkLst>
            <pc:docMk/>
            <pc:sldMasterMk cId="3153427819" sldId="2147483648"/>
            <pc:sldLayoutMk cId="3615199577" sldId="2147483653"/>
          </pc:sldLayoutMkLst>
        </pc:sldLayoutChg>
        <pc:sldLayoutChg chg="modTransition">
          <pc:chgData name="Joshua Reichard" userId="76f347af913f6f16" providerId="LiveId" clId="{41C7D298-EA35-4D78-9E1C-726F03C0AB8A}" dt="2024-02-02T00:08:08.651" v="922"/>
          <pc:sldLayoutMkLst>
            <pc:docMk/>
            <pc:sldMasterMk cId="3153427819" sldId="2147483648"/>
            <pc:sldLayoutMk cId="684834413" sldId="2147483654"/>
          </pc:sldLayoutMkLst>
        </pc:sldLayoutChg>
        <pc:sldLayoutChg chg="modTransition">
          <pc:chgData name="Joshua Reichard" userId="76f347af913f6f16" providerId="LiveId" clId="{41C7D298-EA35-4D78-9E1C-726F03C0AB8A}" dt="2024-02-02T00:08:08.651" v="922"/>
          <pc:sldLayoutMkLst>
            <pc:docMk/>
            <pc:sldMasterMk cId="3153427819" sldId="2147483648"/>
            <pc:sldLayoutMk cId="174979238" sldId="2147483655"/>
          </pc:sldLayoutMkLst>
        </pc:sldLayoutChg>
        <pc:sldLayoutChg chg="modTransition">
          <pc:chgData name="Joshua Reichard" userId="76f347af913f6f16" providerId="LiveId" clId="{41C7D298-EA35-4D78-9E1C-726F03C0AB8A}" dt="2024-02-02T00:08:08.651" v="922"/>
          <pc:sldLayoutMkLst>
            <pc:docMk/>
            <pc:sldMasterMk cId="3153427819" sldId="2147483648"/>
            <pc:sldLayoutMk cId="649431852" sldId="2147483656"/>
          </pc:sldLayoutMkLst>
        </pc:sldLayoutChg>
        <pc:sldLayoutChg chg="modTransition">
          <pc:chgData name="Joshua Reichard" userId="76f347af913f6f16" providerId="LiveId" clId="{41C7D298-EA35-4D78-9E1C-726F03C0AB8A}" dt="2024-02-02T00:08:08.651" v="922"/>
          <pc:sldLayoutMkLst>
            <pc:docMk/>
            <pc:sldMasterMk cId="3153427819" sldId="2147483648"/>
            <pc:sldLayoutMk cId="2156033384" sldId="2147483657"/>
          </pc:sldLayoutMkLst>
        </pc:sldLayoutChg>
        <pc:sldLayoutChg chg="modTransition">
          <pc:chgData name="Joshua Reichard" userId="76f347af913f6f16" providerId="LiveId" clId="{41C7D298-EA35-4D78-9E1C-726F03C0AB8A}" dt="2024-02-02T00:08:08.651" v="922"/>
          <pc:sldLayoutMkLst>
            <pc:docMk/>
            <pc:sldMasterMk cId="3153427819" sldId="2147483648"/>
            <pc:sldLayoutMk cId="621970049" sldId="2147483658"/>
          </pc:sldLayoutMkLst>
        </pc:sldLayoutChg>
        <pc:sldLayoutChg chg="modTransition">
          <pc:chgData name="Joshua Reichard" userId="76f347af913f6f16" providerId="LiveId" clId="{41C7D298-EA35-4D78-9E1C-726F03C0AB8A}" dt="2024-02-02T00:08:08.651" v="922"/>
          <pc:sldLayoutMkLst>
            <pc:docMk/>
            <pc:sldMasterMk cId="3153427819" sldId="2147483648"/>
            <pc:sldLayoutMk cId="1627441413" sldId="2147483659"/>
          </pc:sldLayoutMkLst>
        </pc:sldLayoutChg>
      </pc:sldMasterChg>
    </pc:docChg>
  </pc:docChgLst>
  <pc:docChgLst>
    <pc:chgData name="Joshua Reichard" userId="76f347af913f6f16" providerId="LiveId" clId="{5E804ABE-1FC2-4DA3-896D-B0E8D29C2F4D}"/>
    <pc:docChg chg="undo custSel addSld modSld">
      <pc:chgData name="Joshua Reichard" userId="76f347af913f6f16" providerId="LiveId" clId="{5E804ABE-1FC2-4DA3-896D-B0E8D29C2F4D}" dt="2024-04-29T12:15:23.784" v="2202" actId="20577"/>
      <pc:docMkLst>
        <pc:docMk/>
      </pc:docMkLst>
      <pc:sldChg chg="modSp mod">
        <pc:chgData name="Joshua Reichard" userId="76f347af913f6f16" providerId="LiveId" clId="{5E804ABE-1FC2-4DA3-896D-B0E8D29C2F4D}" dt="2024-04-29T12:00:13.470" v="159" actId="403"/>
        <pc:sldMkLst>
          <pc:docMk/>
          <pc:sldMk cId="2790592722" sldId="261"/>
        </pc:sldMkLst>
        <pc:graphicFrameChg chg="modGraphic">
          <ac:chgData name="Joshua Reichard" userId="76f347af913f6f16" providerId="LiveId" clId="{5E804ABE-1FC2-4DA3-896D-B0E8D29C2F4D}" dt="2024-04-29T12:00:13.470" v="159" actId="403"/>
          <ac:graphicFrameMkLst>
            <pc:docMk/>
            <pc:sldMk cId="2790592722" sldId="261"/>
            <ac:graphicFrameMk id="4" creationId="{D2822D12-CEF0-4649-2819-EA49B4FFE01A}"/>
          </ac:graphicFrameMkLst>
        </pc:graphicFrameChg>
      </pc:sldChg>
      <pc:sldChg chg="addSp modSp new mod">
        <pc:chgData name="Joshua Reichard" userId="76f347af913f6f16" providerId="LiveId" clId="{5E804ABE-1FC2-4DA3-896D-B0E8D29C2F4D}" dt="2024-04-29T12:15:23.784" v="2202" actId="20577"/>
        <pc:sldMkLst>
          <pc:docMk/>
          <pc:sldMk cId="1282475514" sldId="277"/>
        </pc:sldMkLst>
        <pc:spChg chg="mod">
          <ac:chgData name="Joshua Reichard" userId="76f347af913f6f16" providerId="LiveId" clId="{5E804ABE-1FC2-4DA3-896D-B0E8D29C2F4D}" dt="2024-04-29T12:15:23.784" v="2202" actId="20577"/>
          <ac:spMkLst>
            <pc:docMk/>
            <pc:sldMk cId="1282475514" sldId="277"/>
            <ac:spMk id="2" creationId="{FEE4A0D8-E132-1928-BBD0-4C344596504E}"/>
          </ac:spMkLst>
        </pc:spChg>
        <pc:spChg chg="mod">
          <ac:chgData name="Joshua Reichard" userId="76f347af913f6f16" providerId="LiveId" clId="{5E804ABE-1FC2-4DA3-896D-B0E8D29C2F4D}" dt="2024-04-29T12:12:36.763" v="1707" actId="14100"/>
          <ac:spMkLst>
            <pc:docMk/>
            <pc:sldMk cId="1282475514" sldId="277"/>
            <ac:spMk id="3" creationId="{88F4F4FF-5DBE-5F25-94CA-FDB70D77E02E}"/>
          </ac:spMkLst>
        </pc:spChg>
        <pc:picChg chg="add mod">
          <ac:chgData name="Joshua Reichard" userId="76f347af913f6f16" providerId="LiveId" clId="{5E804ABE-1FC2-4DA3-896D-B0E8D29C2F4D}" dt="2024-04-29T12:12:52.446" v="1709"/>
          <ac:picMkLst>
            <pc:docMk/>
            <pc:sldMk cId="1282475514" sldId="277"/>
            <ac:picMk id="1026" creationId="{D71ED668-AE90-452E-4FFE-5B5337F99C92}"/>
          </ac:picMkLst>
        </pc:picChg>
      </pc:sldChg>
      <pc:sldChg chg="modSp new mod">
        <pc:chgData name="Joshua Reichard" userId="76f347af913f6f16" providerId="LiveId" clId="{5E804ABE-1FC2-4DA3-896D-B0E8D29C2F4D}" dt="2024-04-29T12:06:46.638" v="918" actId="12"/>
        <pc:sldMkLst>
          <pc:docMk/>
          <pc:sldMk cId="1924528502" sldId="278"/>
        </pc:sldMkLst>
        <pc:spChg chg="mod">
          <ac:chgData name="Joshua Reichard" userId="76f347af913f6f16" providerId="LiveId" clId="{5E804ABE-1FC2-4DA3-896D-B0E8D29C2F4D}" dt="2024-04-29T12:04:10.966" v="305" actId="20577"/>
          <ac:spMkLst>
            <pc:docMk/>
            <pc:sldMk cId="1924528502" sldId="278"/>
            <ac:spMk id="2" creationId="{04D94A77-B240-1259-B964-A604612764C5}"/>
          </ac:spMkLst>
        </pc:spChg>
        <pc:spChg chg="mod">
          <ac:chgData name="Joshua Reichard" userId="76f347af913f6f16" providerId="LiveId" clId="{5E804ABE-1FC2-4DA3-896D-B0E8D29C2F4D}" dt="2024-04-29T12:06:46.638" v="918" actId="12"/>
          <ac:spMkLst>
            <pc:docMk/>
            <pc:sldMk cId="1924528502" sldId="278"/>
            <ac:spMk id="3" creationId="{D942147C-A04C-C775-6A5C-8D5778684EE3}"/>
          </ac:spMkLst>
        </pc:spChg>
      </pc:sldChg>
      <pc:sldChg chg="addSp delSp modSp new mod">
        <pc:chgData name="Joshua Reichard" userId="76f347af913f6f16" providerId="LiveId" clId="{5E804ABE-1FC2-4DA3-896D-B0E8D29C2F4D}" dt="2024-04-29T12:09:47.188" v="1236" actId="403"/>
        <pc:sldMkLst>
          <pc:docMk/>
          <pc:sldMk cId="2134035885" sldId="279"/>
        </pc:sldMkLst>
        <pc:spChg chg="mod">
          <ac:chgData name="Joshua Reichard" userId="76f347af913f6f16" providerId="LiveId" clId="{5E804ABE-1FC2-4DA3-896D-B0E8D29C2F4D}" dt="2024-04-29T12:08:03.041" v="1087" actId="20577"/>
          <ac:spMkLst>
            <pc:docMk/>
            <pc:sldMk cId="2134035885" sldId="279"/>
            <ac:spMk id="2" creationId="{7F072BC9-464C-5B45-B209-CD89E20217A5}"/>
          </ac:spMkLst>
        </pc:spChg>
        <pc:spChg chg="del">
          <ac:chgData name="Joshua Reichard" userId="76f347af913f6f16" providerId="LiveId" clId="{5E804ABE-1FC2-4DA3-896D-B0E8D29C2F4D}" dt="2024-04-29T12:08:11.518" v="1088" actId="3680"/>
          <ac:spMkLst>
            <pc:docMk/>
            <pc:sldMk cId="2134035885" sldId="279"/>
            <ac:spMk id="3" creationId="{2D405C34-7A04-D46F-9A42-D8D4EACCE3D2}"/>
          </ac:spMkLst>
        </pc:spChg>
        <pc:graphicFrameChg chg="add mod ord modGraphic">
          <ac:chgData name="Joshua Reichard" userId="76f347af913f6f16" providerId="LiveId" clId="{5E804ABE-1FC2-4DA3-896D-B0E8D29C2F4D}" dt="2024-04-29T12:09:47.188" v="1236" actId="403"/>
          <ac:graphicFrameMkLst>
            <pc:docMk/>
            <pc:sldMk cId="2134035885" sldId="279"/>
            <ac:graphicFrameMk id="4" creationId="{6B139B22-4BF2-C1C3-590F-6BEE3689825D}"/>
          </ac:graphicFrameMkLst>
        </pc:graphicFrameChg>
      </pc:sldChg>
      <pc:sldChg chg="modSp new mod">
        <pc:chgData name="Joshua Reichard" userId="76f347af913f6f16" providerId="LiveId" clId="{5E804ABE-1FC2-4DA3-896D-B0E8D29C2F4D}" dt="2024-04-29T12:11:42.193" v="1701" actId="20577"/>
        <pc:sldMkLst>
          <pc:docMk/>
          <pc:sldMk cId="4139589181" sldId="280"/>
        </pc:sldMkLst>
        <pc:spChg chg="mod">
          <ac:chgData name="Joshua Reichard" userId="76f347af913f6f16" providerId="LiveId" clId="{5E804ABE-1FC2-4DA3-896D-B0E8D29C2F4D}" dt="2024-04-29T12:11:34.272" v="1682" actId="6549"/>
          <ac:spMkLst>
            <pc:docMk/>
            <pc:sldMk cId="4139589181" sldId="280"/>
            <ac:spMk id="2" creationId="{6DE90B98-08C6-55F4-A29B-599AF9301643}"/>
          </ac:spMkLst>
        </pc:spChg>
        <pc:spChg chg="mod">
          <ac:chgData name="Joshua Reichard" userId="76f347af913f6f16" providerId="LiveId" clId="{5E804ABE-1FC2-4DA3-896D-B0E8D29C2F4D}" dt="2024-04-29T12:11:42.193" v="1701" actId="20577"/>
          <ac:spMkLst>
            <pc:docMk/>
            <pc:sldMk cId="4139589181" sldId="280"/>
            <ac:spMk id="3" creationId="{D7F8F5E3-DA1C-6952-1F9C-A615ACAF96EE}"/>
          </ac:spMkLst>
        </pc:spChg>
      </pc:sldChg>
      <pc:sldChg chg="modSp new mod">
        <pc:chgData name="Joshua Reichard" userId="76f347af913f6f16" providerId="LiveId" clId="{5E804ABE-1FC2-4DA3-896D-B0E8D29C2F4D}" dt="2024-04-29T12:14:41.830" v="2158" actId="403"/>
        <pc:sldMkLst>
          <pc:docMk/>
          <pc:sldMk cId="1052315356" sldId="281"/>
        </pc:sldMkLst>
        <pc:spChg chg="mod">
          <ac:chgData name="Joshua Reichard" userId="76f347af913f6f16" providerId="LiveId" clId="{5E804ABE-1FC2-4DA3-896D-B0E8D29C2F4D}" dt="2024-04-29T12:13:17.618" v="1746" actId="20577"/>
          <ac:spMkLst>
            <pc:docMk/>
            <pc:sldMk cId="1052315356" sldId="281"/>
            <ac:spMk id="2" creationId="{B9707C8C-EF61-C3AD-2305-E5195E7236D4}"/>
          </ac:spMkLst>
        </pc:spChg>
        <pc:spChg chg="mod">
          <ac:chgData name="Joshua Reichard" userId="76f347af913f6f16" providerId="LiveId" clId="{5E804ABE-1FC2-4DA3-896D-B0E8D29C2F4D}" dt="2024-04-29T12:14:41.830" v="2158" actId="403"/>
          <ac:spMkLst>
            <pc:docMk/>
            <pc:sldMk cId="1052315356" sldId="281"/>
            <ac:spMk id="3" creationId="{661CBE5D-F71F-B787-ECF3-20D9FA66A18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1092D4-5A80-48B3-ADD1-BA3000E6D470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AACEBB-0083-4EB0-B25C-52794A99CF11}">
      <dgm:prSet phldrT="[Text]"/>
      <dgm:spPr>
        <a:solidFill>
          <a:srgbClr val="731842"/>
        </a:solidFill>
      </dgm:spPr>
      <dgm:t>
        <a:bodyPr/>
        <a:lstStyle/>
        <a:p>
          <a:r>
            <a:rPr lang="en-US" b="1" dirty="0"/>
            <a:t>Problem</a:t>
          </a:r>
        </a:p>
        <a:p>
          <a:r>
            <a:rPr lang="en-US" dirty="0"/>
            <a:t>Identify something that needs to change</a:t>
          </a:r>
        </a:p>
      </dgm:t>
    </dgm:pt>
    <dgm:pt modelId="{A1C74033-D82F-4F92-BCF6-362C64A0B714}" type="parTrans" cxnId="{CE4607A0-D964-461F-8E4F-37A536B8B03D}">
      <dgm:prSet/>
      <dgm:spPr/>
      <dgm:t>
        <a:bodyPr/>
        <a:lstStyle/>
        <a:p>
          <a:endParaRPr lang="en-US"/>
        </a:p>
      </dgm:t>
    </dgm:pt>
    <dgm:pt modelId="{27CC4DDD-25D6-4A30-9117-EC5D6CDBB1DE}" type="sibTrans" cxnId="{CE4607A0-D964-461F-8E4F-37A536B8B03D}">
      <dgm:prSet/>
      <dgm:spPr/>
      <dgm:t>
        <a:bodyPr/>
        <a:lstStyle/>
        <a:p>
          <a:endParaRPr lang="en-US"/>
        </a:p>
      </dgm:t>
    </dgm:pt>
    <dgm:pt modelId="{42D9826E-D837-4B77-A57A-740D0408E189}">
      <dgm:prSet phldrT="[Text]"/>
      <dgm:spPr>
        <a:solidFill>
          <a:srgbClr val="00214A"/>
        </a:solidFill>
      </dgm:spPr>
      <dgm:t>
        <a:bodyPr/>
        <a:lstStyle/>
        <a:p>
          <a:r>
            <a:rPr lang="en-US" b="1" dirty="0"/>
            <a:t>Intervention</a:t>
          </a:r>
        </a:p>
        <a:p>
          <a:r>
            <a:rPr lang="en-US" dirty="0"/>
            <a:t>Take some action to change it</a:t>
          </a:r>
        </a:p>
      </dgm:t>
    </dgm:pt>
    <dgm:pt modelId="{CE7F0F0C-2425-47E3-B2FC-9B65E310AD3B}" type="parTrans" cxnId="{24A4BDBB-20BB-4E10-A3AB-5616A2D303E5}">
      <dgm:prSet/>
      <dgm:spPr/>
      <dgm:t>
        <a:bodyPr/>
        <a:lstStyle/>
        <a:p>
          <a:endParaRPr lang="en-US"/>
        </a:p>
      </dgm:t>
    </dgm:pt>
    <dgm:pt modelId="{A1AA0B16-7997-4218-BDC6-7FA1325A2000}" type="sibTrans" cxnId="{24A4BDBB-20BB-4E10-A3AB-5616A2D303E5}">
      <dgm:prSet/>
      <dgm:spPr/>
      <dgm:t>
        <a:bodyPr/>
        <a:lstStyle/>
        <a:p>
          <a:endParaRPr lang="en-US"/>
        </a:p>
      </dgm:t>
    </dgm:pt>
    <dgm:pt modelId="{84B76D6C-55D7-4673-853A-EB940FEB9C38}">
      <dgm:prSet phldrT="[Text]"/>
      <dgm:spPr>
        <a:solidFill>
          <a:srgbClr val="185231"/>
        </a:solidFill>
      </dgm:spPr>
      <dgm:t>
        <a:bodyPr/>
        <a:lstStyle/>
        <a:p>
          <a:r>
            <a:rPr lang="en-US" b="1" dirty="0"/>
            <a:t>Reflection</a:t>
          </a:r>
        </a:p>
        <a:p>
          <a:r>
            <a:rPr lang="en-US" dirty="0"/>
            <a:t>Evaluate whether the change was successful</a:t>
          </a:r>
        </a:p>
      </dgm:t>
    </dgm:pt>
    <dgm:pt modelId="{1D297238-5C23-40EE-94AA-B97323856AA5}" type="parTrans" cxnId="{1612DACD-74BF-4BAF-837D-85019FEE1A28}">
      <dgm:prSet/>
      <dgm:spPr/>
      <dgm:t>
        <a:bodyPr/>
        <a:lstStyle/>
        <a:p>
          <a:endParaRPr lang="en-US"/>
        </a:p>
      </dgm:t>
    </dgm:pt>
    <dgm:pt modelId="{DA258CB6-AD9B-4C45-B28A-F28C17C084A4}" type="sibTrans" cxnId="{1612DACD-74BF-4BAF-837D-85019FEE1A28}">
      <dgm:prSet/>
      <dgm:spPr/>
      <dgm:t>
        <a:bodyPr/>
        <a:lstStyle/>
        <a:p>
          <a:endParaRPr lang="en-US"/>
        </a:p>
      </dgm:t>
    </dgm:pt>
    <dgm:pt modelId="{BDC03DEE-16E6-4D89-AD93-5E8C90FE0B18}" type="pres">
      <dgm:prSet presAssocID="{031092D4-5A80-48B3-ADD1-BA3000E6D470}" presName="Name0" presStyleCnt="0">
        <dgm:presLayoutVars>
          <dgm:dir/>
          <dgm:resizeHandles val="exact"/>
        </dgm:presLayoutVars>
      </dgm:prSet>
      <dgm:spPr/>
    </dgm:pt>
    <dgm:pt modelId="{6E4314CF-33BA-42C7-ADD1-BCF560C1573C}" type="pres">
      <dgm:prSet presAssocID="{031092D4-5A80-48B3-ADD1-BA3000E6D470}" presName="cycle" presStyleCnt="0"/>
      <dgm:spPr/>
    </dgm:pt>
    <dgm:pt modelId="{5D65C8CE-C25B-4C1F-A681-65F09AB4A1EE}" type="pres">
      <dgm:prSet presAssocID="{BFAACEBB-0083-4EB0-B25C-52794A99CF11}" presName="nodeFirstNode" presStyleLbl="node1" presStyleIdx="0" presStyleCnt="3">
        <dgm:presLayoutVars>
          <dgm:bulletEnabled val="1"/>
        </dgm:presLayoutVars>
      </dgm:prSet>
      <dgm:spPr/>
    </dgm:pt>
    <dgm:pt modelId="{33C0F2E6-40EA-4409-B758-596E0F7D7D46}" type="pres">
      <dgm:prSet presAssocID="{27CC4DDD-25D6-4A30-9117-EC5D6CDBB1DE}" presName="sibTransFirstNode" presStyleLbl="bgShp" presStyleIdx="0" presStyleCnt="1"/>
      <dgm:spPr/>
    </dgm:pt>
    <dgm:pt modelId="{7C669491-E4D8-4383-A6FF-74D13EB5C7B6}" type="pres">
      <dgm:prSet presAssocID="{42D9826E-D837-4B77-A57A-740D0408E189}" presName="nodeFollowingNodes" presStyleLbl="node1" presStyleIdx="1" presStyleCnt="3">
        <dgm:presLayoutVars>
          <dgm:bulletEnabled val="1"/>
        </dgm:presLayoutVars>
      </dgm:prSet>
      <dgm:spPr/>
    </dgm:pt>
    <dgm:pt modelId="{2AB22551-A0EB-4FD2-93E7-3293A063425B}" type="pres">
      <dgm:prSet presAssocID="{84B76D6C-55D7-4673-853A-EB940FEB9C38}" presName="nodeFollowingNodes" presStyleLbl="node1" presStyleIdx="2" presStyleCnt="3">
        <dgm:presLayoutVars>
          <dgm:bulletEnabled val="1"/>
        </dgm:presLayoutVars>
      </dgm:prSet>
      <dgm:spPr/>
    </dgm:pt>
  </dgm:ptLst>
  <dgm:cxnLst>
    <dgm:cxn modelId="{A57CAB2E-CE47-40BE-99F0-9799F760EFD1}" type="presOf" srcId="{BFAACEBB-0083-4EB0-B25C-52794A99CF11}" destId="{5D65C8CE-C25B-4C1F-A681-65F09AB4A1EE}" srcOrd="0" destOrd="0" presId="urn:microsoft.com/office/officeart/2005/8/layout/cycle3"/>
    <dgm:cxn modelId="{52600340-0485-4442-A7CB-728CF14CF8AE}" type="presOf" srcId="{031092D4-5A80-48B3-ADD1-BA3000E6D470}" destId="{BDC03DEE-16E6-4D89-AD93-5E8C90FE0B18}" srcOrd="0" destOrd="0" presId="urn:microsoft.com/office/officeart/2005/8/layout/cycle3"/>
    <dgm:cxn modelId="{92004E73-ED05-4729-8775-3FA972CC51E3}" type="presOf" srcId="{84B76D6C-55D7-4673-853A-EB940FEB9C38}" destId="{2AB22551-A0EB-4FD2-93E7-3293A063425B}" srcOrd="0" destOrd="0" presId="urn:microsoft.com/office/officeart/2005/8/layout/cycle3"/>
    <dgm:cxn modelId="{C4B55B54-BFCE-4AD4-B1A9-6E72A27690A0}" type="presOf" srcId="{42D9826E-D837-4B77-A57A-740D0408E189}" destId="{7C669491-E4D8-4383-A6FF-74D13EB5C7B6}" srcOrd="0" destOrd="0" presId="urn:microsoft.com/office/officeart/2005/8/layout/cycle3"/>
    <dgm:cxn modelId="{CE4607A0-D964-461F-8E4F-37A536B8B03D}" srcId="{031092D4-5A80-48B3-ADD1-BA3000E6D470}" destId="{BFAACEBB-0083-4EB0-B25C-52794A99CF11}" srcOrd="0" destOrd="0" parTransId="{A1C74033-D82F-4F92-BCF6-362C64A0B714}" sibTransId="{27CC4DDD-25D6-4A30-9117-EC5D6CDBB1DE}"/>
    <dgm:cxn modelId="{24A4BDBB-20BB-4E10-A3AB-5616A2D303E5}" srcId="{031092D4-5A80-48B3-ADD1-BA3000E6D470}" destId="{42D9826E-D837-4B77-A57A-740D0408E189}" srcOrd="1" destOrd="0" parTransId="{CE7F0F0C-2425-47E3-B2FC-9B65E310AD3B}" sibTransId="{A1AA0B16-7997-4218-BDC6-7FA1325A2000}"/>
    <dgm:cxn modelId="{ADA99FC6-5C25-4C0A-9E41-F4988FFFFB6C}" type="presOf" srcId="{27CC4DDD-25D6-4A30-9117-EC5D6CDBB1DE}" destId="{33C0F2E6-40EA-4409-B758-596E0F7D7D46}" srcOrd="0" destOrd="0" presId="urn:microsoft.com/office/officeart/2005/8/layout/cycle3"/>
    <dgm:cxn modelId="{1612DACD-74BF-4BAF-837D-85019FEE1A28}" srcId="{031092D4-5A80-48B3-ADD1-BA3000E6D470}" destId="{84B76D6C-55D7-4673-853A-EB940FEB9C38}" srcOrd="2" destOrd="0" parTransId="{1D297238-5C23-40EE-94AA-B97323856AA5}" sibTransId="{DA258CB6-AD9B-4C45-B28A-F28C17C084A4}"/>
    <dgm:cxn modelId="{127FA9F5-FD6D-4CEE-8FB1-E46A7ABC6E21}" type="presParOf" srcId="{BDC03DEE-16E6-4D89-AD93-5E8C90FE0B18}" destId="{6E4314CF-33BA-42C7-ADD1-BCF560C1573C}" srcOrd="0" destOrd="0" presId="urn:microsoft.com/office/officeart/2005/8/layout/cycle3"/>
    <dgm:cxn modelId="{D32D079E-0EA2-4C48-BF13-483A40331F52}" type="presParOf" srcId="{6E4314CF-33BA-42C7-ADD1-BCF560C1573C}" destId="{5D65C8CE-C25B-4C1F-A681-65F09AB4A1EE}" srcOrd="0" destOrd="0" presId="urn:microsoft.com/office/officeart/2005/8/layout/cycle3"/>
    <dgm:cxn modelId="{33100BFE-D05B-4BCB-B825-9334186FF768}" type="presParOf" srcId="{6E4314CF-33BA-42C7-ADD1-BCF560C1573C}" destId="{33C0F2E6-40EA-4409-B758-596E0F7D7D46}" srcOrd="1" destOrd="0" presId="urn:microsoft.com/office/officeart/2005/8/layout/cycle3"/>
    <dgm:cxn modelId="{90E0BAC9-ABAD-49CF-B3FE-5E0AE61CD224}" type="presParOf" srcId="{6E4314CF-33BA-42C7-ADD1-BCF560C1573C}" destId="{7C669491-E4D8-4383-A6FF-74D13EB5C7B6}" srcOrd="2" destOrd="0" presId="urn:microsoft.com/office/officeart/2005/8/layout/cycle3"/>
    <dgm:cxn modelId="{EA30F333-F92B-40FA-A404-9AE0775844C3}" type="presParOf" srcId="{6E4314CF-33BA-42C7-ADD1-BCF560C1573C}" destId="{2AB22551-A0EB-4FD2-93E7-3293A063425B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8694B0-5B9C-422F-930D-B9B23D556A0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EF13CCC-A5F0-4EFA-8E77-1D1130C2F7C1}">
      <dgm:prSet phldrT="[Text]"/>
      <dgm:spPr>
        <a:solidFill>
          <a:srgbClr val="00214A"/>
        </a:solidFill>
      </dgm:spPr>
      <dgm:t>
        <a:bodyPr/>
        <a:lstStyle/>
        <a:p>
          <a:r>
            <a:rPr lang="en-US" dirty="0"/>
            <a:t>Problem Identification/Diagnosis</a:t>
          </a:r>
        </a:p>
      </dgm:t>
    </dgm:pt>
    <dgm:pt modelId="{A6D8982D-F93F-44E5-90EA-6E0EA6282D64}" type="parTrans" cxnId="{317D8FAA-B327-4B0C-A440-8861BC88BB9E}">
      <dgm:prSet/>
      <dgm:spPr/>
      <dgm:t>
        <a:bodyPr/>
        <a:lstStyle/>
        <a:p>
          <a:endParaRPr lang="en-US"/>
        </a:p>
      </dgm:t>
    </dgm:pt>
    <dgm:pt modelId="{967F567E-12CA-454B-A931-0EE4DFE9B4A7}" type="sibTrans" cxnId="{317D8FAA-B327-4B0C-A440-8861BC88BB9E}">
      <dgm:prSet/>
      <dgm:spPr/>
      <dgm:t>
        <a:bodyPr/>
        <a:lstStyle/>
        <a:p>
          <a:endParaRPr lang="en-US"/>
        </a:p>
      </dgm:t>
    </dgm:pt>
    <dgm:pt modelId="{2A73A459-4309-4274-BE65-B342400B594A}">
      <dgm:prSet phldrT="[Text]"/>
      <dgm:spPr>
        <a:solidFill>
          <a:srgbClr val="00214A"/>
        </a:solidFill>
      </dgm:spPr>
      <dgm:t>
        <a:bodyPr/>
        <a:lstStyle/>
        <a:p>
          <a:r>
            <a:rPr lang="en-US" dirty="0"/>
            <a:t>Intervention Design</a:t>
          </a:r>
        </a:p>
      </dgm:t>
    </dgm:pt>
    <dgm:pt modelId="{863BD77D-1EF4-40AF-88BD-3163F0E79C31}" type="parTrans" cxnId="{1377689E-7E07-4170-9AA6-22DC12AE659A}">
      <dgm:prSet/>
      <dgm:spPr/>
      <dgm:t>
        <a:bodyPr/>
        <a:lstStyle/>
        <a:p>
          <a:endParaRPr lang="en-US"/>
        </a:p>
      </dgm:t>
    </dgm:pt>
    <dgm:pt modelId="{805A8118-D3F4-484F-B11D-50F3801381A0}" type="sibTrans" cxnId="{1377689E-7E07-4170-9AA6-22DC12AE659A}">
      <dgm:prSet/>
      <dgm:spPr/>
      <dgm:t>
        <a:bodyPr/>
        <a:lstStyle/>
        <a:p>
          <a:endParaRPr lang="en-US"/>
        </a:p>
      </dgm:t>
    </dgm:pt>
    <dgm:pt modelId="{F6044643-1A84-462A-90A4-888B56E2746E}">
      <dgm:prSet phldrT="[Text]"/>
      <dgm:spPr>
        <a:solidFill>
          <a:srgbClr val="00214A"/>
        </a:solidFill>
      </dgm:spPr>
      <dgm:t>
        <a:bodyPr/>
        <a:lstStyle/>
        <a:p>
          <a:r>
            <a:rPr lang="en-US" dirty="0"/>
            <a:t>Delivery</a:t>
          </a:r>
        </a:p>
      </dgm:t>
    </dgm:pt>
    <dgm:pt modelId="{B52FDB08-529F-4667-985E-C4E516508E65}" type="parTrans" cxnId="{B30BC186-427D-4F48-BAD0-5AF2C197E023}">
      <dgm:prSet/>
      <dgm:spPr/>
      <dgm:t>
        <a:bodyPr/>
        <a:lstStyle/>
        <a:p>
          <a:endParaRPr lang="en-US"/>
        </a:p>
      </dgm:t>
    </dgm:pt>
    <dgm:pt modelId="{CCAF6E06-DAC5-4E84-92C0-8EDB52D8C1F1}" type="sibTrans" cxnId="{B30BC186-427D-4F48-BAD0-5AF2C197E023}">
      <dgm:prSet/>
      <dgm:spPr/>
      <dgm:t>
        <a:bodyPr/>
        <a:lstStyle/>
        <a:p>
          <a:endParaRPr lang="en-US"/>
        </a:p>
      </dgm:t>
    </dgm:pt>
    <dgm:pt modelId="{32DD2D1D-3F26-4AD2-9E1E-606617EF8AF8}">
      <dgm:prSet phldrT="[Text]"/>
      <dgm:spPr>
        <a:solidFill>
          <a:srgbClr val="00214A"/>
        </a:solidFill>
      </dgm:spPr>
      <dgm:t>
        <a:bodyPr/>
        <a:lstStyle/>
        <a:p>
          <a:r>
            <a:rPr lang="en-US" dirty="0"/>
            <a:t>Evaluation</a:t>
          </a:r>
        </a:p>
      </dgm:t>
    </dgm:pt>
    <dgm:pt modelId="{55EE15E9-5447-4C4C-B9B5-C770F30D4920}" type="parTrans" cxnId="{6701566F-D224-4BA9-8A1D-8ADD6FE1F625}">
      <dgm:prSet/>
      <dgm:spPr/>
      <dgm:t>
        <a:bodyPr/>
        <a:lstStyle/>
        <a:p>
          <a:endParaRPr lang="en-US"/>
        </a:p>
      </dgm:t>
    </dgm:pt>
    <dgm:pt modelId="{64564C23-8DCA-4D85-8093-67C0A5935420}" type="sibTrans" cxnId="{6701566F-D224-4BA9-8A1D-8ADD6FE1F625}">
      <dgm:prSet/>
      <dgm:spPr/>
      <dgm:t>
        <a:bodyPr/>
        <a:lstStyle/>
        <a:p>
          <a:endParaRPr lang="en-US"/>
        </a:p>
      </dgm:t>
    </dgm:pt>
    <dgm:pt modelId="{A2913B98-D427-4785-9C08-C3283A8E5DE6}" type="pres">
      <dgm:prSet presAssocID="{8A8694B0-5B9C-422F-930D-B9B23D556A03}" presName="CompostProcess" presStyleCnt="0">
        <dgm:presLayoutVars>
          <dgm:dir/>
          <dgm:resizeHandles val="exact"/>
        </dgm:presLayoutVars>
      </dgm:prSet>
      <dgm:spPr/>
    </dgm:pt>
    <dgm:pt modelId="{FA80802F-4C1E-4CA1-95A2-ACF5BAC54457}" type="pres">
      <dgm:prSet presAssocID="{8A8694B0-5B9C-422F-930D-B9B23D556A03}" presName="arrow" presStyleLbl="bgShp" presStyleIdx="0" presStyleCnt="1"/>
      <dgm:spPr/>
    </dgm:pt>
    <dgm:pt modelId="{2117B3D6-4D82-459F-9EB3-FDD6AD7C83D4}" type="pres">
      <dgm:prSet presAssocID="{8A8694B0-5B9C-422F-930D-B9B23D556A03}" presName="linearProcess" presStyleCnt="0"/>
      <dgm:spPr/>
    </dgm:pt>
    <dgm:pt modelId="{DD42927B-8C4D-4277-BFB3-3B134F6FE3F8}" type="pres">
      <dgm:prSet presAssocID="{AEF13CCC-A5F0-4EFA-8E77-1D1130C2F7C1}" presName="textNode" presStyleLbl="node1" presStyleIdx="0" presStyleCnt="4">
        <dgm:presLayoutVars>
          <dgm:bulletEnabled val="1"/>
        </dgm:presLayoutVars>
      </dgm:prSet>
      <dgm:spPr/>
    </dgm:pt>
    <dgm:pt modelId="{A3D12C01-9FB9-45BE-8D6A-8CD200B054FB}" type="pres">
      <dgm:prSet presAssocID="{967F567E-12CA-454B-A931-0EE4DFE9B4A7}" presName="sibTrans" presStyleCnt="0"/>
      <dgm:spPr/>
    </dgm:pt>
    <dgm:pt modelId="{F0E006D5-9D66-44D5-9090-13D8A2831BBF}" type="pres">
      <dgm:prSet presAssocID="{2A73A459-4309-4274-BE65-B342400B594A}" presName="textNode" presStyleLbl="node1" presStyleIdx="1" presStyleCnt="4">
        <dgm:presLayoutVars>
          <dgm:bulletEnabled val="1"/>
        </dgm:presLayoutVars>
      </dgm:prSet>
      <dgm:spPr/>
    </dgm:pt>
    <dgm:pt modelId="{E9024A8C-343E-4916-9F94-D1C5995B60F1}" type="pres">
      <dgm:prSet presAssocID="{805A8118-D3F4-484F-B11D-50F3801381A0}" presName="sibTrans" presStyleCnt="0"/>
      <dgm:spPr/>
    </dgm:pt>
    <dgm:pt modelId="{9198241B-68EC-4BA3-AF05-ED9D10E93413}" type="pres">
      <dgm:prSet presAssocID="{F6044643-1A84-462A-90A4-888B56E2746E}" presName="textNode" presStyleLbl="node1" presStyleIdx="2" presStyleCnt="4">
        <dgm:presLayoutVars>
          <dgm:bulletEnabled val="1"/>
        </dgm:presLayoutVars>
      </dgm:prSet>
      <dgm:spPr/>
    </dgm:pt>
    <dgm:pt modelId="{AA3A34E9-99A6-4FBB-A96A-1955F44F8C9D}" type="pres">
      <dgm:prSet presAssocID="{CCAF6E06-DAC5-4E84-92C0-8EDB52D8C1F1}" presName="sibTrans" presStyleCnt="0"/>
      <dgm:spPr/>
    </dgm:pt>
    <dgm:pt modelId="{2595D1A2-0D85-4409-9E1C-92693A4FA3E9}" type="pres">
      <dgm:prSet presAssocID="{32DD2D1D-3F26-4AD2-9E1E-606617EF8AF8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6D979C04-05AE-418C-B213-023883E8D628}" type="presOf" srcId="{32DD2D1D-3F26-4AD2-9E1E-606617EF8AF8}" destId="{2595D1A2-0D85-4409-9E1C-92693A4FA3E9}" srcOrd="0" destOrd="0" presId="urn:microsoft.com/office/officeart/2005/8/layout/hProcess9"/>
    <dgm:cxn modelId="{001B4B09-0BCD-45E8-B49C-81FD1DDA8561}" type="presOf" srcId="{8A8694B0-5B9C-422F-930D-B9B23D556A03}" destId="{A2913B98-D427-4785-9C08-C3283A8E5DE6}" srcOrd="0" destOrd="0" presId="urn:microsoft.com/office/officeart/2005/8/layout/hProcess9"/>
    <dgm:cxn modelId="{217ED80C-77C2-4531-873D-1A65FFDC8E0D}" type="presOf" srcId="{AEF13CCC-A5F0-4EFA-8E77-1D1130C2F7C1}" destId="{DD42927B-8C4D-4277-BFB3-3B134F6FE3F8}" srcOrd="0" destOrd="0" presId="urn:microsoft.com/office/officeart/2005/8/layout/hProcess9"/>
    <dgm:cxn modelId="{B822C826-09D7-4872-8F79-B36CA8233F59}" type="presOf" srcId="{F6044643-1A84-462A-90A4-888B56E2746E}" destId="{9198241B-68EC-4BA3-AF05-ED9D10E93413}" srcOrd="0" destOrd="0" presId="urn:microsoft.com/office/officeart/2005/8/layout/hProcess9"/>
    <dgm:cxn modelId="{6701566F-D224-4BA9-8A1D-8ADD6FE1F625}" srcId="{8A8694B0-5B9C-422F-930D-B9B23D556A03}" destId="{32DD2D1D-3F26-4AD2-9E1E-606617EF8AF8}" srcOrd="3" destOrd="0" parTransId="{55EE15E9-5447-4C4C-B9B5-C770F30D4920}" sibTransId="{64564C23-8DCA-4D85-8093-67C0A5935420}"/>
    <dgm:cxn modelId="{63778D84-4248-4095-B259-5C5A9E9A5A93}" type="presOf" srcId="{2A73A459-4309-4274-BE65-B342400B594A}" destId="{F0E006D5-9D66-44D5-9090-13D8A2831BBF}" srcOrd="0" destOrd="0" presId="urn:microsoft.com/office/officeart/2005/8/layout/hProcess9"/>
    <dgm:cxn modelId="{B30BC186-427D-4F48-BAD0-5AF2C197E023}" srcId="{8A8694B0-5B9C-422F-930D-B9B23D556A03}" destId="{F6044643-1A84-462A-90A4-888B56E2746E}" srcOrd="2" destOrd="0" parTransId="{B52FDB08-529F-4667-985E-C4E516508E65}" sibTransId="{CCAF6E06-DAC5-4E84-92C0-8EDB52D8C1F1}"/>
    <dgm:cxn modelId="{1377689E-7E07-4170-9AA6-22DC12AE659A}" srcId="{8A8694B0-5B9C-422F-930D-B9B23D556A03}" destId="{2A73A459-4309-4274-BE65-B342400B594A}" srcOrd="1" destOrd="0" parTransId="{863BD77D-1EF4-40AF-88BD-3163F0E79C31}" sibTransId="{805A8118-D3F4-484F-B11D-50F3801381A0}"/>
    <dgm:cxn modelId="{317D8FAA-B327-4B0C-A440-8861BC88BB9E}" srcId="{8A8694B0-5B9C-422F-930D-B9B23D556A03}" destId="{AEF13CCC-A5F0-4EFA-8E77-1D1130C2F7C1}" srcOrd="0" destOrd="0" parTransId="{A6D8982D-F93F-44E5-90EA-6E0EA6282D64}" sibTransId="{967F567E-12CA-454B-A931-0EE4DFE9B4A7}"/>
    <dgm:cxn modelId="{264EB60C-CA41-4AA7-B4F1-EC989518D56F}" type="presParOf" srcId="{A2913B98-D427-4785-9C08-C3283A8E5DE6}" destId="{FA80802F-4C1E-4CA1-95A2-ACF5BAC54457}" srcOrd="0" destOrd="0" presId="urn:microsoft.com/office/officeart/2005/8/layout/hProcess9"/>
    <dgm:cxn modelId="{2CB8BC0E-D4FF-4277-937C-5E6A833B7907}" type="presParOf" srcId="{A2913B98-D427-4785-9C08-C3283A8E5DE6}" destId="{2117B3D6-4D82-459F-9EB3-FDD6AD7C83D4}" srcOrd="1" destOrd="0" presId="urn:microsoft.com/office/officeart/2005/8/layout/hProcess9"/>
    <dgm:cxn modelId="{6A02B491-8476-4FC2-A0C8-EE172D9D3EEA}" type="presParOf" srcId="{2117B3D6-4D82-459F-9EB3-FDD6AD7C83D4}" destId="{DD42927B-8C4D-4277-BFB3-3B134F6FE3F8}" srcOrd="0" destOrd="0" presId="urn:microsoft.com/office/officeart/2005/8/layout/hProcess9"/>
    <dgm:cxn modelId="{7673B80C-DCD0-42C3-A02B-3D7BBE2E3F55}" type="presParOf" srcId="{2117B3D6-4D82-459F-9EB3-FDD6AD7C83D4}" destId="{A3D12C01-9FB9-45BE-8D6A-8CD200B054FB}" srcOrd="1" destOrd="0" presId="urn:microsoft.com/office/officeart/2005/8/layout/hProcess9"/>
    <dgm:cxn modelId="{9181CCED-698D-4ACE-A640-3B14C269DBCB}" type="presParOf" srcId="{2117B3D6-4D82-459F-9EB3-FDD6AD7C83D4}" destId="{F0E006D5-9D66-44D5-9090-13D8A2831BBF}" srcOrd="2" destOrd="0" presId="urn:microsoft.com/office/officeart/2005/8/layout/hProcess9"/>
    <dgm:cxn modelId="{720F31C8-D671-4CC3-B55F-D5A718CDE27F}" type="presParOf" srcId="{2117B3D6-4D82-459F-9EB3-FDD6AD7C83D4}" destId="{E9024A8C-343E-4916-9F94-D1C5995B60F1}" srcOrd="3" destOrd="0" presId="urn:microsoft.com/office/officeart/2005/8/layout/hProcess9"/>
    <dgm:cxn modelId="{85F1E4E0-879A-4838-90C4-060B4663581E}" type="presParOf" srcId="{2117B3D6-4D82-459F-9EB3-FDD6AD7C83D4}" destId="{9198241B-68EC-4BA3-AF05-ED9D10E93413}" srcOrd="4" destOrd="0" presId="urn:microsoft.com/office/officeart/2005/8/layout/hProcess9"/>
    <dgm:cxn modelId="{019BED03-12E0-4817-B894-F3BBD66E05A5}" type="presParOf" srcId="{2117B3D6-4D82-459F-9EB3-FDD6AD7C83D4}" destId="{AA3A34E9-99A6-4FBB-A96A-1955F44F8C9D}" srcOrd="5" destOrd="0" presId="urn:microsoft.com/office/officeart/2005/8/layout/hProcess9"/>
    <dgm:cxn modelId="{BBC4B321-6607-43B4-AAF9-60AD79BED726}" type="presParOf" srcId="{2117B3D6-4D82-459F-9EB3-FDD6AD7C83D4}" destId="{2595D1A2-0D85-4409-9E1C-92693A4FA3E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C0F2E6-40EA-4409-B758-596E0F7D7D46}">
      <dsp:nvSpPr>
        <dsp:cNvPr id="0" name=""/>
        <dsp:cNvSpPr/>
      </dsp:nvSpPr>
      <dsp:spPr>
        <a:xfrm>
          <a:off x="3511410" y="-239348"/>
          <a:ext cx="3781704" cy="3781704"/>
        </a:xfrm>
        <a:prstGeom prst="circularArrow">
          <a:avLst>
            <a:gd name="adj1" fmla="val 5689"/>
            <a:gd name="adj2" fmla="val 340510"/>
            <a:gd name="adj3" fmla="val 12308600"/>
            <a:gd name="adj4" fmla="val 18351249"/>
            <a:gd name="adj5" fmla="val 5908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65C8CE-C25B-4C1F-A681-65F09AB4A1EE}">
      <dsp:nvSpPr>
        <dsp:cNvPr id="0" name=""/>
        <dsp:cNvSpPr/>
      </dsp:nvSpPr>
      <dsp:spPr>
        <a:xfrm>
          <a:off x="4041145" y="644"/>
          <a:ext cx="2722233" cy="1361116"/>
        </a:xfrm>
        <a:prstGeom prst="roundRect">
          <a:avLst/>
        </a:prstGeom>
        <a:solidFill>
          <a:srgbClr val="73184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Problem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Identify something that needs to change</a:t>
          </a:r>
        </a:p>
      </dsp:txBody>
      <dsp:txXfrm>
        <a:off x="4107589" y="67088"/>
        <a:ext cx="2589345" cy="1228228"/>
      </dsp:txXfrm>
    </dsp:sp>
    <dsp:sp modelId="{7C669491-E4D8-4383-A6FF-74D13EB5C7B6}">
      <dsp:nvSpPr>
        <dsp:cNvPr id="0" name=""/>
        <dsp:cNvSpPr/>
      </dsp:nvSpPr>
      <dsp:spPr>
        <a:xfrm>
          <a:off x="5474428" y="2483163"/>
          <a:ext cx="2722233" cy="1361116"/>
        </a:xfrm>
        <a:prstGeom prst="roundRect">
          <a:avLst/>
        </a:prstGeom>
        <a:solidFill>
          <a:srgbClr val="00214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Intervention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Take some action to change it</a:t>
          </a:r>
        </a:p>
      </dsp:txBody>
      <dsp:txXfrm>
        <a:off x="5540872" y="2549607"/>
        <a:ext cx="2589345" cy="1228228"/>
      </dsp:txXfrm>
    </dsp:sp>
    <dsp:sp modelId="{2AB22551-A0EB-4FD2-93E7-3293A063425B}">
      <dsp:nvSpPr>
        <dsp:cNvPr id="0" name=""/>
        <dsp:cNvSpPr/>
      </dsp:nvSpPr>
      <dsp:spPr>
        <a:xfrm>
          <a:off x="2607862" y="2483163"/>
          <a:ext cx="2722233" cy="1361116"/>
        </a:xfrm>
        <a:prstGeom prst="roundRect">
          <a:avLst/>
        </a:prstGeom>
        <a:solidFill>
          <a:srgbClr val="18523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/>
            <a:t>Reflection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Evaluate whether the change was successful</a:t>
          </a:r>
        </a:p>
      </dsp:txBody>
      <dsp:txXfrm>
        <a:off x="2674306" y="2549607"/>
        <a:ext cx="2589345" cy="12282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80802F-4C1E-4CA1-95A2-ACF5BAC54457}">
      <dsp:nvSpPr>
        <dsp:cNvPr id="0" name=""/>
        <dsp:cNvSpPr/>
      </dsp:nvSpPr>
      <dsp:spPr>
        <a:xfrm>
          <a:off x="810339" y="0"/>
          <a:ext cx="9183846" cy="384492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42927B-8C4D-4277-BFB3-3B134F6FE3F8}">
      <dsp:nvSpPr>
        <dsp:cNvPr id="0" name=""/>
        <dsp:cNvSpPr/>
      </dsp:nvSpPr>
      <dsp:spPr>
        <a:xfrm>
          <a:off x="5407" y="1153477"/>
          <a:ext cx="2600893" cy="1537970"/>
        </a:xfrm>
        <a:prstGeom prst="roundRect">
          <a:avLst/>
        </a:prstGeom>
        <a:solidFill>
          <a:srgbClr val="00214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Problem Identification/Diagnosis</a:t>
          </a:r>
        </a:p>
      </dsp:txBody>
      <dsp:txXfrm>
        <a:off x="80485" y="1228555"/>
        <a:ext cx="2450737" cy="1387814"/>
      </dsp:txXfrm>
    </dsp:sp>
    <dsp:sp modelId="{F0E006D5-9D66-44D5-9090-13D8A2831BBF}">
      <dsp:nvSpPr>
        <dsp:cNvPr id="0" name=""/>
        <dsp:cNvSpPr/>
      </dsp:nvSpPr>
      <dsp:spPr>
        <a:xfrm>
          <a:off x="2736346" y="1153477"/>
          <a:ext cx="2600893" cy="1537970"/>
        </a:xfrm>
        <a:prstGeom prst="roundRect">
          <a:avLst/>
        </a:prstGeom>
        <a:solidFill>
          <a:srgbClr val="00214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Intervention Design</a:t>
          </a:r>
        </a:p>
      </dsp:txBody>
      <dsp:txXfrm>
        <a:off x="2811424" y="1228555"/>
        <a:ext cx="2450737" cy="1387814"/>
      </dsp:txXfrm>
    </dsp:sp>
    <dsp:sp modelId="{9198241B-68EC-4BA3-AF05-ED9D10E93413}">
      <dsp:nvSpPr>
        <dsp:cNvPr id="0" name=""/>
        <dsp:cNvSpPr/>
      </dsp:nvSpPr>
      <dsp:spPr>
        <a:xfrm>
          <a:off x="5467284" y="1153477"/>
          <a:ext cx="2600893" cy="1537970"/>
        </a:xfrm>
        <a:prstGeom prst="roundRect">
          <a:avLst/>
        </a:prstGeom>
        <a:solidFill>
          <a:srgbClr val="00214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Delivery</a:t>
          </a:r>
        </a:p>
      </dsp:txBody>
      <dsp:txXfrm>
        <a:off x="5542362" y="1228555"/>
        <a:ext cx="2450737" cy="1387814"/>
      </dsp:txXfrm>
    </dsp:sp>
    <dsp:sp modelId="{2595D1A2-0D85-4409-9E1C-92693A4FA3E9}">
      <dsp:nvSpPr>
        <dsp:cNvPr id="0" name=""/>
        <dsp:cNvSpPr/>
      </dsp:nvSpPr>
      <dsp:spPr>
        <a:xfrm>
          <a:off x="8198223" y="1153477"/>
          <a:ext cx="2600893" cy="1537970"/>
        </a:xfrm>
        <a:prstGeom prst="roundRect">
          <a:avLst/>
        </a:prstGeom>
        <a:solidFill>
          <a:srgbClr val="00214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Evaluation</a:t>
          </a:r>
        </a:p>
      </dsp:txBody>
      <dsp:txXfrm>
        <a:off x="8273301" y="1228555"/>
        <a:ext cx="2450737" cy="1387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A2AF5D-1A2D-4174-9622-31D25DC391C5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B7908-0CC9-4545-8150-3ECE3725BB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81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0B7908-0CC9-4545-8150-3ECE3725BB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14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E24BE-1363-4745-BCB6-58933D5A6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8EE2F6-8A96-4D80-AEBE-2B5F5D480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CE2A3-5C93-408F-8FD0-298AFA37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603C-28BE-46D6-BC6D-D9E67A02434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A9CF2-BD5B-4C19-AB21-4F11CB9D0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789C2-BF5C-4061-B522-C7A4EE5A3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64A3-630C-4127-BA1C-30538735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20092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88C89-6385-4A13-B6E0-8D7C8E601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0FA69-6554-4758-AB65-3A8FB2368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A2AB3-19F1-47CF-A6EC-D9F9D27A1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603C-28BE-46D6-BC6D-D9E67A02434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77D7A-9AF3-46DA-9941-63FF2CB08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33868-B173-467F-86B4-4FFC7A41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64A3-630C-4127-BA1C-30538735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7004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6FDF22-25BC-4A00-8EDD-AA26A975D1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09815B-AE66-4E68-AE5C-E8ABA246F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20B3F-1D5A-44ED-9FF5-5011E4256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603C-28BE-46D6-BC6D-D9E67A02434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1A146-61D9-4FF8-8378-AB25F940A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8FA19-3261-4D3B-8198-CE2C0F885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64A3-630C-4127-BA1C-30538735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4141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765D7-6554-4AD2-BF21-9E52734EB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1B109-5EE0-4AC5-A8EF-66BEF02DB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389ED-C1A8-49B3-A1D3-86088E038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603C-28BE-46D6-BC6D-D9E67A02434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99CFC-F123-43EB-81D0-9AA30768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0E1E-3DFD-462A-9E22-65229AC1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64A3-630C-4127-BA1C-30538735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2265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998F6-A1D9-49A5-B176-EBA46A82F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AEADC-2926-4B5D-828B-D398BA343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7AA33-D521-4D8D-AC12-0AD12776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603C-28BE-46D6-BC6D-D9E67A02434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4BCA2-637C-4A3D-9030-9B72566E2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47F3C-A6FC-4096-A6FE-B34092AC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64A3-630C-4127-BA1C-30538735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0295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E4B55-CD85-4B7C-B18B-BA8B014A9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160A-550C-41C3-99CF-BCE8292E99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25778-05B0-4951-BF76-C8BB4F05E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041B1-5F81-4559-BE36-09749DAA1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603C-28BE-46D6-BC6D-D9E67A02434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DCB00-8C48-4344-BE75-54D265FF6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F69D1-1178-4A8A-A6AC-BF388C0D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64A3-630C-4127-BA1C-30538735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2640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BE899-FED0-4D2C-8B87-06D5ADCC7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57A3E-C9EB-4255-AB1E-CAA7331A1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322609-691C-4FAD-8696-61F763EF7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26450-1272-45A3-B5D8-E00D89DFEC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C3F8F3-1DFC-49A0-83FD-0432C356FF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F9922E-F6E9-4655-B86C-85FA6F77A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603C-28BE-46D6-BC6D-D9E67A02434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4F6F81-7F6F-4152-A24D-139BF2925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107CA6-93AA-4A50-8F25-FE2F5F62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64A3-630C-4127-BA1C-30538735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9957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EF490-5FA0-4D6B-AA6A-396328424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F81C7-93A6-4BC5-B504-1F9EDE5C9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603C-28BE-46D6-BC6D-D9E67A02434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8A9F83-4C57-41DC-A0A2-AF84C3C27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83E056-D1DE-4A7B-B1EB-7040E3C80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64A3-630C-4127-BA1C-30538735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34413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051DA6-7288-4856-8D62-8CBA24728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603C-28BE-46D6-BC6D-D9E67A02434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A34515-613B-4D61-ACCF-E8EC82FF9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AB973-5E8D-445C-A33F-4A090DA9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64A3-630C-4127-BA1C-30538735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923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8F460-C138-4F7A-84AA-E34BF1146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CAAEB2-4FC2-4A48-8164-5E7724D5E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84631-3734-4F98-B635-CAB1948B4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22272-7B3A-415B-8A0E-CC6CF0D3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603C-28BE-46D6-BC6D-D9E67A02434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EAFB9-99C5-40A5-B0AB-C68C274DC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B5A112-26FE-4153-B9C2-FE133EE26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64A3-630C-4127-BA1C-30538735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3185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304DC-974C-4877-B45E-5FF04656F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A9DFA8-308E-4ACA-80E4-913DDF6B34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0F431B-2787-42C8-A805-985937688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61DF95-CD14-4250-8B30-E2DEC3EAE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603C-28BE-46D6-BC6D-D9E67A02434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A82AB6-8ACB-46B4-BA4E-3F6A74F7A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789A8-960E-438D-B8E8-A7DAA2FBE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E64A3-630C-4127-BA1C-30538735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3338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092B586-CA81-4378-837A-D7ACA1DE05F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F53707-A52C-4545-B2D4-58E45BCB5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978" y="1502036"/>
            <a:ext cx="10803466" cy="830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4A6F8-B9E2-4FA7-8D2B-902B52908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978" y="2332387"/>
            <a:ext cx="10803466" cy="3844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E048E-1EE0-4D3A-9930-63771B8C26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B603C-28BE-46D6-BC6D-D9E67A02434B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49D65-F95D-4973-8BA5-954485460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56DA1-D43C-4279-A565-884ED794A8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E64A3-630C-4127-BA1C-30538735F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2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14A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177B6-C506-4BA5-906C-5085F804D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9345" y="1572535"/>
            <a:ext cx="9718655" cy="2403117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731842"/>
                </a:solidFill>
              </a:rPr>
              <a:t>A Simple Guide to Conducting the Action Research Project</a:t>
            </a:r>
            <a:endParaRPr lang="en-US" dirty="0">
              <a:solidFill>
                <a:srgbClr val="73184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510B8-73B8-4639-B307-1C3DB7D95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9345" y="4356503"/>
            <a:ext cx="9718655" cy="1838735"/>
          </a:xfrm>
        </p:spPr>
        <p:txBody>
          <a:bodyPr/>
          <a:lstStyle/>
          <a:p>
            <a:r>
              <a:rPr lang="en-US" b="1" dirty="0"/>
              <a:t>Joshua D. Reichard, PhD, </a:t>
            </a:r>
            <a:r>
              <a:rPr lang="en-US" b="1" dirty="0" err="1"/>
              <a:t>EdS</a:t>
            </a:r>
            <a:r>
              <a:rPr lang="en-US" b="1" dirty="0"/>
              <a:t>, CCS</a:t>
            </a:r>
          </a:p>
          <a:p>
            <a:r>
              <a:rPr lang="en-US" dirty="0"/>
              <a:t>President/CEO, Omega Graduate School</a:t>
            </a:r>
          </a:p>
        </p:txBody>
      </p:sp>
    </p:spTree>
    <p:extLst>
      <p:ext uri="{BB962C8B-B14F-4D97-AF65-F5344CB8AC3E}">
        <p14:creationId xmlns:p14="http://schemas.microsoft.com/office/powerpoint/2010/main" val="408423001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908E6-D09C-1936-7DBF-0E9493DB1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EAA70-EB84-D9D9-9BED-2FBF7AEC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Problem: </a:t>
            </a:r>
            <a:r>
              <a:rPr lang="en-US" dirty="0"/>
              <a:t>Recent church committee has ended with conflict over a capital campaign</a:t>
            </a:r>
          </a:p>
          <a:p>
            <a:r>
              <a:rPr lang="en-US" b="1" dirty="0"/>
              <a:t>Data (Pre-Intervention):</a:t>
            </a:r>
            <a:r>
              <a:rPr lang="en-US" dirty="0"/>
              <a:t> Committee members have verbally expressed frustration over how the meetings are going; with permission, observe the meeting and describe (without identifying participants) collective behaviors, interactions, and emotions.</a:t>
            </a:r>
          </a:p>
          <a:p>
            <a:r>
              <a:rPr lang="en-US" b="1" dirty="0"/>
              <a:t>Intervention:</a:t>
            </a:r>
            <a:r>
              <a:rPr lang="en-US" dirty="0"/>
              <a:t> Conduct a workshop on effective communication strategies</a:t>
            </a:r>
          </a:p>
          <a:p>
            <a:r>
              <a:rPr lang="en-US" b="1" dirty="0"/>
              <a:t>Evaluation (Post-Intervention):</a:t>
            </a:r>
            <a:r>
              <a:rPr lang="en-US" dirty="0"/>
              <a:t> Observe and describe behavior again.</a:t>
            </a:r>
          </a:p>
          <a:p>
            <a:r>
              <a:rPr lang="en-US" b="1" dirty="0"/>
              <a:t>Reflection</a:t>
            </a:r>
            <a:r>
              <a:rPr lang="en-US" dirty="0"/>
              <a:t>: Did it work? To what extent has the problem been addressed?</a:t>
            </a:r>
          </a:p>
        </p:txBody>
      </p:sp>
    </p:spTree>
    <p:extLst>
      <p:ext uri="{BB962C8B-B14F-4D97-AF65-F5344CB8AC3E}">
        <p14:creationId xmlns:p14="http://schemas.microsoft.com/office/powerpoint/2010/main" val="288297773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AA0F9-2F29-DFFD-7AC8-CE0A4A3A7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47F22-9A88-9AFD-977A-F0EDAC3CE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Background and Significance</a:t>
            </a:r>
          </a:p>
          <a:p>
            <a:r>
              <a:rPr lang="en-US" dirty="0"/>
              <a:t>What is a problem in your church, community, or organizational context?</a:t>
            </a:r>
          </a:p>
          <a:p>
            <a:r>
              <a:rPr lang="en-US" dirty="0"/>
              <a:t>What is the background of this problem?</a:t>
            </a:r>
          </a:p>
          <a:p>
            <a:r>
              <a:rPr lang="en-US" dirty="0"/>
              <a:t>Why is this problem important? Why do you care about it?</a:t>
            </a:r>
          </a:p>
          <a:p>
            <a:r>
              <a:rPr lang="en-US" dirty="0"/>
              <a:t>What does the broader existing literature say about this problem?</a:t>
            </a:r>
          </a:p>
          <a:p>
            <a:r>
              <a:rPr lang="en-US" dirty="0"/>
              <a:t>How does the literature apply to your professional context?</a:t>
            </a:r>
          </a:p>
        </p:txBody>
      </p:sp>
    </p:spTree>
    <p:extLst>
      <p:ext uri="{BB962C8B-B14F-4D97-AF65-F5344CB8AC3E}">
        <p14:creationId xmlns:p14="http://schemas.microsoft.com/office/powerpoint/2010/main" val="61574916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AA0F9-2F29-DFFD-7AC8-CE0A4A3A7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Composing a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47F22-9A88-9AFD-977A-F0EDAC3CE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en-US" sz="3200" b="1" dirty="0"/>
            </a:br>
            <a:r>
              <a:rPr lang="en-US" sz="3200" b="1" dirty="0"/>
              <a:t>The problem is</a:t>
            </a:r>
            <a:r>
              <a:rPr lang="en-US" sz="3200" dirty="0"/>
              <a:t> </a:t>
            </a:r>
            <a:r>
              <a:rPr lang="en-US" sz="3200" b="1" u="sng" dirty="0">
                <a:solidFill>
                  <a:srgbClr val="C00000"/>
                </a:solidFill>
              </a:rPr>
              <a:t>members of a church committee</a:t>
            </a:r>
            <a:r>
              <a:rPr lang="en-US" sz="3200" dirty="0"/>
              <a:t> are experiencing a </a:t>
            </a:r>
            <a:r>
              <a:rPr lang="en-US" sz="3200" b="1" u="sng" dirty="0">
                <a:solidFill>
                  <a:srgbClr val="0070C0"/>
                </a:solidFill>
              </a:rPr>
              <a:t>stalemate in decision-making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dirty="0"/>
              <a:t>due to </a:t>
            </a:r>
            <a:r>
              <a:rPr lang="en-US" sz="3200" b="1" u="sng" dirty="0">
                <a:solidFill>
                  <a:srgbClr val="7030A0"/>
                </a:solidFill>
              </a:rPr>
              <a:t>interpersonal conflicts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u="sng" dirty="0">
                <a:solidFill>
                  <a:srgbClr val="C00000"/>
                </a:solidFill>
              </a:rPr>
              <a:t>WHO</a:t>
            </a:r>
            <a:r>
              <a:rPr lang="en-US" b="1" dirty="0"/>
              <a:t> is experiencing the problem?</a:t>
            </a:r>
          </a:p>
          <a:p>
            <a:pPr marL="0" indent="0" algn="ctr">
              <a:buNone/>
            </a:pPr>
            <a:r>
              <a:rPr lang="en-US" b="1" u="sng" dirty="0">
                <a:solidFill>
                  <a:srgbClr val="0070C0"/>
                </a:solidFill>
              </a:rPr>
              <a:t>WHAT</a:t>
            </a:r>
            <a:r>
              <a:rPr lang="en-US" b="1" dirty="0"/>
              <a:t> is the problem?</a:t>
            </a:r>
          </a:p>
          <a:p>
            <a:pPr marL="0" indent="0" algn="ctr">
              <a:buNone/>
            </a:pPr>
            <a:r>
              <a:rPr lang="en-US" b="1" u="sng" dirty="0">
                <a:solidFill>
                  <a:srgbClr val="7030A0"/>
                </a:solidFill>
              </a:rPr>
              <a:t>WHY</a:t>
            </a:r>
            <a:r>
              <a:rPr lang="en-US" b="1" dirty="0"/>
              <a:t> might it be happening?</a:t>
            </a:r>
          </a:p>
        </p:txBody>
      </p:sp>
    </p:spTree>
    <p:extLst>
      <p:ext uri="{BB962C8B-B14F-4D97-AF65-F5344CB8AC3E}">
        <p14:creationId xmlns:p14="http://schemas.microsoft.com/office/powerpoint/2010/main" val="425844081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AA0F9-2F29-DFFD-7AC8-CE0A4A3A7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Composing an Action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47F22-9A88-9AFD-977A-F0EDAC3CE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br>
              <a:rPr lang="en-US" sz="3200" b="1" dirty="0"/>
            </a:br>
            <a:r>
              <a:rPr lang="en-US" sz="3200" dirty="0"/>
              <a:t>How can a </a:t>
            </a:r>
            <a:r>
              <a:rPr lang="en-US" sz="3200" b="1" u="sng" dirty="0">
                <a:solidFill>
                  <a:srgbClr val="00B050"/>
                </a:solidFill>
              </a:rPr>
              <a:t>training workshop in effective communication strategies </a:t>
            </a:r>
            <a:r>
              <a:rPr lang="en-US" sz="3200" b="1" u="sng" dirty="0">
                <a:solidFill>
                  <a:srgbClr val="7030A0"/>
                </a:solidFill>
              </a:rPr>
              <a:t>reduce interpersonal conflicts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en-US" sz="3200" dirty="0"/>
              <a:t>to</a:t>
            </a:r>
            <a:r>
              <a:rPr lang="en-US" sz="3200" b="1" dirty="0">
                <a:solidFill>
                  <a:srgbClr val="00B050"/>
                </a:solidFill>
              </a:rPr>
              <a:t> </a:t>
            </a:r>
            <a:r>
              <a:rPr lang="en-US" sz="3200" b="1" u="sng" dirty="0">
                <a:solidFill>
                  <a:srgbClr val="0070C0"/>
                </a:solidFill>
              </a:rPr>
              <a:t>improve decision-making</a:t>
            </a:r>
            <a:r>
              <a:rPr lang="en-US" sz="3200" dirty="0"/>
              <a:t> for </a:t>
            </a:r>
            <a:r>
              <a:rPr lang="en-US" sz="3200" b="1" u="sng" dirty="0">
                <a:solidFill>
                  <a:srgbClr val="C00000"/>
                </a:solidFill>
              </a:rPr>
              <a:t>members of a church committee</a:t>
            </a:r>
            <a:r>
              <a:rPr lang="en-US" sz="3200" dirty="0"/>
              <a:t>?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u="sng" dirty="0">
                <a:solidFill>
                  <a:srgbClr val="00B050"/>
                </a:solidFill>
              </a:rPr>
              <a:t>WHAT</a:t>
            </a:r>
            <a:r>
              <a:rPr lang="en-US" b="1" dirty="0"/>
              <a:t> is the nature of the intervention?</a:t>
            </a:r>
          </a:p>
          <a:p>
            <a:pPr marL="0" indent="0" algn="ctr">
              <a:buNone/>
            </a:pPr>
            <a:r>
              <a:rPr lang="en-US" b="1" u="sng" dirty="0">
                <a:solidFill>
                  <a:srgbClr val="7030A0"/>
                </a:solidFill>
              </a:rPr>
              <a:t>HOW</a:t>
            </a:r>
            <a:r>
              <a:rPr lang="en-US" dirty="0"/>
              <a:t> </a:t>
            </a:r>
            <a:r>
              <a:rPr lang="en-US" b="1" dirty="0"/>
              <a:t>will the problem be mitigated</a:t>
            </a:r>
            <a:r>
              <a:rPr lang="en-US" dirty="0"/>
              <a:t>?</a:t>
            </a:r>
          </a:p>
          <a:p>
            <a:pPr marL="0" indent="0" algn="ctr">
              <a:buNone/>
            </a:pPr>
            <a:r>
              <a:rPr lang="en-US" b="1" u="sng" dirty="0">
                <a:solidFill>
                  <a:srgbClr val="C00000"/>
                </a:solidFill>
              </a:rPr>
              <a:t>WHO</a:t>
            </a:r>
            <a:r>
              <a:rPr lang="en-US" b="1" dirty="0"/>
              <a:t> is will the intervention benefit?</a:t>
            </a:r>
          </a:p>
          <a:p>
            <a:pPr marL="0" indent="0" algn="ctr">
              <a:buNone/>
            </a:pPr>
            <a:r>
              <a:rPr lang="en-US" b="1" u="sng" dirty="0">
                <a:solidFill>
                  <a:srgbClr val="0070C0"/>
                </a:solidFill>
              </a:rPr>
              <a:t>WHAT</a:t>
            </a:r>
            <a:r>
              <a:rPr lang="en-US" b="1" dirty="0"/>
              <a:t> is the expected outcome?</a:t>
            </a:r>
          </a:p>
        </p:txBody>
      </p:sp>
    </p:spTree>
    <p:extLst>
      <p:ext uri="{BB962C8B-B14F-4D97-AF65-F5344CB8AC3E}">
        <p14:creationId xmlns:p14="http://schemas.microsoft.com/office/powerpoint/2010/main" val="8535699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A72AE-55A1-71E4-DBFD-2FEFFE0EC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Collection in Action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07F3D-1FF6-1822-3D56-32556A4E8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979" y="2332387"/>
            <a:ext cx="6486550" cy="38445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 direct interaction with human participants!</a:t>
            </a:r>
          </a:p>
          <a:p>
            <a:pPr lvl="1"/>
            <a:r>
              <a:rPr lang="en-US" dirty="0"/>
              <a:t>No surveys, questionnaires, interviews, or focus groups!</a:t>
            </a:r>
          </a:p>
          <a:p>
            <a:r>
              <a:rPr lang="en-US" dirty="0"/>
              <a:t>Anecdotal descriptions of group behavior without naming individuals</a:t>
            </a:r>
          </a:p>
          <a:p>
            <a:r>
              <a:rPr lang="en-US" dirty="0"/>
              <a:t>Frequency counts</a:t>
            </a:r>
          </a:p>
          <a:p>
            <a:pPr lvl="1"/>
            <a:r>
              <a:rPr lang="en-US" dirty="0"/>
              <a:t>Attendance numbers</a:t>
            </a:r>
          </a:p>
          <a:p>
            <a:pPr lvl="1"/>
            <a:r>
              <a:rPr lang="en-US" dirty="0"/>
              <a:t>Observations</a:t>
            </a:r>
          </a:p>
          <a:p>
            <a:pPr lvl="1"/>
            <a:r>
              <a:rPr lang="en-US" dirty="0"/>
              <a:t>Publicly available data</a:t>
            </a:r>
          </a:p>
        </p:txBody>
      </p:sp>
      <p:pic>
        <p:nvPicPr>
          <p:cNvPr id="1026" name="Picture 2" descr="Common Data Elements: Standardizing Data Collection">
            <a:extLst>
              <a:ext uri="{FF2B5EF4-FFF2-40B4-BE49-F238E27FC236}">
                <a16:creationId xmlns:a16="http://schemas.microsoft.com/office/drawing/2014/main" id="{0B563893-2A35-4F5C-3832-2392F680D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079" y="2138567"/>
            <a:ext cx="4203365" cy="395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94002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83310-F99A-0566-D3F3-015C631E7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Action: Intervention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98FE2-EE2E-2634-EEED-F7E98E0BA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Action Plan</a:t>
            </a:r>
          </a:p>
          <a:p>
            <a:r>
              <a:rPr lang="en-US" dirty="0"/>
              <a:t>What research-based change, program, or intervention can address the problem?</a:t>
            </a:r>
          </a:p>
          <a:p>
            <a:r>
              <a:rPr lang="en-US" dirty="0"/>
              <a:t>Where will my action take place?</a:t>
            </a:r>
          </a:p>
          <a:p>
            <a:r>
              <a:rPr lang="en-US" dirty="0"/>
              <a:t>How can I get permission to implement the intervention?</a:t>
            </a:r>
          </a:p>
          <a:p>
            <a:r>
              <a:rPr lang="en-US" dirty="0"/>
              <a:t>How will I ensure I do not have direct contact with participants?</a:t>
            </a:r>
          </a:p>
          <a:p>
            <a:r>
              <a:rPr lang="en-US" dirty="0"/>
              <a:t>How will I know if the intervention makes a difference?</a:t>
            </a:r>
          </a:p>
        </p:txBody>
      </p:sp>
    </p:spTree>
    <p:extLst>
      <p:ext uri="{BB962C8B-B14F-4D97-AF65-F5344CB8AC3E}">
        <p14:creationId xmlns:p14="http://schemas.microsoft.com/office/powerpoint/2010/main" val="407544417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83310-F99A-0566-D3F3-015C631E7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Research-Based Intervention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98FE2-EE2E-2634-EEED-F7E98E0BA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Interventions Should Be</a:t>
            </a:r>
          </a:p>
          <a:p>
            <a:r>
              <a:rPr lang="en-US" dirty="0"/>
              <a:t>Ethical</a:t>
            </a:r>
          </a:p>
          <a:p>
            <a:r>
              <a:rPr lang="en-US" dirty="0"/>
              <a:t>Grounded in scholarly literature (a validated program or practice)</a:t>
            </a:r>
          </a:p>
          <a:p>
            <a:r>
              <a:rPr lang="en-US" dirty="0"/>
              <a:t>Supported by a sociological theory and relevant to applied or clinical sociological practice</a:t>
            </a:r>
          </a:p>
          <a:p>
            <a:r>
              <a:rPr lang="en-US" dirty="0"/>
              <a:t>Integrated with a relevant faith perspective</a:t>
            </a:r>
          </a:p>
          <a:p>
            <a:r>
              <a:rPr lang="en-US" dirty="0"/>
              <a:t>Reflective of a relevant leadership theory</a:t>
            </a:r>
          </a:p>
        </p:txBody>
      </p:sp>
    </p:spTree>
    <p:extLst>
      <p:ext uri="{BB962C8B-B14F-4D97-AF65-F5344CB8AC3E}">
        <p14:creationId xmlns:p14="http://schemas.microsoft.com/office/powerpoint/2010/main" val="4079378682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4A0D8-E132-1928-BBD0-4C3445965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Deeper Evaluation: Chi-Squared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4F4FF-5DBE-5F25-94CA-FDB70D77E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979" y="2332387"/>
            <a:ext cx="7475718" cy="3844575"/>
          </a:xfrm>
        </p:spPr>
        <p:txBody>
          <a:bodyPr/>
          <a:lstStyle/>
          <a:p>
            <a:r>
              <a:rPr lang="en-US" dirty="0"/>
              <a:t>Chi-squared tests can assess the association between </a:t>
            </a:r>
            <a:r>
              <a:rPr lang="en-US" b="1" dirty="0"/>
              <a:t>categorical variables</a:t>
            </a:r>
            <a:r>
              <a:rPr lang="en-US" dirty="0"/>
              <a:t> (observed frequencies) in action research.</a:t>
            </a:r>
          </a:p>
          <a:p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Useful in scenarios where direct interaction with participants is either impractical or unnecessary, as it </a:t>
            </a:r>
            <a:r>
              <a:rPr lang="en-US" b="1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relies solely on existing or broadly observable data</a:t>
            </a:r>
            <a:r>
              <a:rPr lang="en-US" b="0" i="0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öhne"/>
              </a:rPr>
              <a:t>.</a:t>
            </a:r>
          </a:p>
          <a:p>
            <a:r>
              <a:rPr lang="en-U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Chi-squared analyses </a:t>
            </a:r>
            <a:r>
              <a:rPr lang="en-US" b="1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do not use surveys, ratings scales</a:t>
            </a:r>
            <a:r>
              <a:rPr lang="en-US" dirty="0">
                <a:solidFill>
                  <a:srgbClr val="0D0D0D"/>
                </a:solidFill>
                <a:highlight>
                  <a:srgbClr val="FFFFFF"/>
                </a:highlight>
                <a:latin typeface="Söhne"/>
              </a:rPr>
              <a:t>, etc.</a:t>
            </a:r>
            <a:endParaRPr lang="en-US" b="0" i="0" dirty="0">
              <a:solidFill>
                <a:srgbClr val="0D0D0D"/>
              </a:solidFill>
              <a:effectLst/>
              <a:highlight>
                <a:srgbClr val="FFFFFF"/>
              </a:highlight>
              <a:latin typeface="Söhne"/>
            </a:endParaRPr>
          </a:p>
          <a:p>
            <a:endParaRPr lang="en-US" dirty="0"/>
          </a:p>
        </p:txBody>
      </p:sp>
      <p:pic>
        <p:nvPicPr>
          <p:cNvPr id="1026" name="Picture 2" descr="Chi-Square Goodness-of-Fit-Test | educational research techniques">
            <a:extLst>
              <a:ext uri="{FF2B5EF4-FFF2-40B4-BE49-F238E27FC236}">
                <a16:creationId xmlns:a16="http://schemas.microsoft.com/office/drawing/2014/main" id="{D71ED668-AE90-452E-4FFE-5B5337F99C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154" y="2332387"/>
            <a:ext cx="2871504" cy="3700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47551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94A77-B240-1259-B964-A60461276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Chi-Squared Research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2147C-A04C-C775-6A5C-8D5778684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Identify </a:t>
            </a:r>
            <a:r>
              <a:rPr lang="en-US" b="1" dirty="0"/>
              <a:t>two frequency counts of categorical variables </a:t>
            </a:r>
            <a:r>
              <a:rPr lang="en-US" dirty="0"/>
              <a:t>related to the problem and intervention:</a:t>
            </a:r>
          </a:p>
          <a:p>
            <a:pPr lvl="1"/>
            <a:r>
              <a:rPr lang="en-US" dirty="0"/>
              <a:t>For example, attendance or participation counts before/after some intervention (such as a training workshop)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at least two categories to test for association with the frequency counts:</a:t>
            </a:r>
          </a:p>
          <a:p>
            <a:pPr lvl="1"/>
            <a:r>
              <a:rPr lang="en-US" dirty="0"/>
              <a:t>For example, active versus inactive status of volunteers.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Test the hypothesis for association between the categorical variables.</a:t>
            </a:r>
          </a:p>
        </p:txBody>
      </p:sp>
    </p:spTree>
    <p:extLst>
      <p:ext uri="{BB962C8B-B14F-4D97-AF65-F5344CB8AC3E}">
        <p14:creationId xmlns:p14="http://schemas.microsoft.com/office/powerpoint/2010/main" val="1924528502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72BC9-464C-5B45-B209-CD89E2021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Chi-Squared Matrices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139B22-4BF2-C1C3-590F-6BEE368982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024877"/>
              </p:ext>
            </p:extLst>
          </p:nvPr>
        </p:nvGraphicFramePr>
        <p:xfrm>
          <a:off x="2845838" y="2332387"/>
          <a:ext cx="6195525" cy="3769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175">
                  <a:extLst>
                    <a:ext uri="{9D8B030D-6E8A-4147-A177-3AD203B41FA5}">
                      <a16:colId xmlns:a16="http://schemas.microsoft.com/office/drawing/2014/main" val="919920465"/>
                    </a:ext>
                  </a:extLst>
                </a:gridCol>
                <a:gridCol w="2065175">
                  <a:extLst>
                    <a:ext uri="{9D8B030D-6E8A-4147-A177-3AD203B41FA5}">
                      <a16:colId xmlns:a16="http://schemas.microsoft.com/office/drawing/2014/main" val="2582829683"/>
                    </a:ext>
                  </a:extLst>
                </a:gridCol>
                <a:gridCol w="2065175">
                  <a:extLst>
                    <a:ext uri="{9D8B030D-6E8A-4147-A177-3AD203B41FA5}">
                      <a16:colId xmlns:a16="http://schemas.microsoft.com/office/drawing/2014/main" val="3083862615"/>
                    </a:ext>
                  </a:extLst>
                </a:gridCol>
              </a:tblGrid>
              <a:tr h="12566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Before Training Workshop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After Training Workshop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3226297"/>
                  </a:ext>
                </a:extLst>
              </a:tr>
              <a:tr h="1256611">
                <a:tc>
                  <a:txBody>
                    <a:bodyPr/>
                    <a:lstStyle/>
                    <a:p>
                      <a:r>
                        <a:rPr lang="en-US" b="1" dirty="0"/>
                        <a:t>Number of Active Volunteers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5299855"/>
                  </a:ext>
                </a:extLst>
              </a:tr>
              <a:tr h="1256611">
                <a:tc>
                  <a:txBody>
                    <a:bodyPr/>
                    <a:lstStyle/>
                    <a:p>
                      <a:r>
                        <a:rPr lang="en-US" b="1" dirty="0"/>
                        <a:t>Number of Inactive Volunteers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06864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03588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0513E-B48C-3000-A75C-C7FC46978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Action Research?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3BB3F-BAAF-6AC2-45C6-B51CD8061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Action research is a methodological approach that combines </a:t>
            </a:r>
            <a:r>
              <a:rPr lang="en-US" b="1" dirty="0">
                <a:solidFill>
                  <a:srgbClr val="731842"/>
                </a:solidFill>
              </a:rPr>
              <a:t>action and research </a:t>
            </a:r>
            <a:r>
              <a:rPr lang="en-US" dirty="0"/>
              <a:t>to address real-world problems collaboratively and reflectively.</a:t>
            </a:r>
          </a:p>
          <a:p>
            <a:pPr marL="0" indent="0">
              <a:buNone/>
            </a:pPr>
            <a:r>
              <a:rPr lang="en-US" b="1" dirty="0"/>
              <a:t>Cyclical Process</a:t>
            </a:r>
          </a:p>
          <a:p>
            <a:r>
              <a:rPr lang="en-US" dirty="0"/>
              <a:t>Planning, acting, observing, and reflecting, with each cycle aiming to improve and refine the action strategies based on the findings.</a:t>
            </a:r>
          </a:p>
          <a:p>
            <a:r>
              <a:rPr lang="en-US" dirty="0"/>
              <a:t>Participatory nature, involving stakeholders (such as community members or organizational teams) in the research process to ensure that outcomes are </a:t>
            </a:r>
            <a:r>
              <a:rPr lang="en-US" b="1" dirty="0"/>
              <a:t>practical</a:t>
            </a:r>
            <a:r>
              <a:rPr lang="en-US" dirty="0"/>
              <a:t> and </a:t>
            </a:r>
            <a:r>
              <a:rPr lang="en-US" b="1" dirty="0"/>
              <a:t>relevant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Focus on Social Change</a:t>
            </a:r>
          </a:p>
          <a:p>
            <a:r>
              <a:rPr lang="en-US" dirty="0"/>
              <a:t>Geared towards affecting change and </a:t>
            </a:r>
            <a:r>
              <a:rPr lang="en-US" dirty="0">
                <a:solidFill>
                  <a:srgbClr val="731842"/>
                </a:solidFill>
              </a:rPr>
              <a:t>improving practices, policies, or understanding</a:t>
            </a:r>
            <a:r>
              <a:rPr lang="en-US" dirty="0"/>
              <a:t> within specific contexts, such as educational settings, organizations, churches, or communities.</a:t>
            </a:r>
          </a:p>
          <a:p>
            <a:r>
              <a:rPr lang="en-US" dirty="0"/>
              <a:t>Integrates theoretical knowledge with practical application, ensuring that the research directly informs and is </a:t>
            </a:r>
            <a:r>
              <a:rPr lang="en-US" b="1" dirty="0"/>
              <a:t>informed by action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295066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90B98-08C6-55F4-A29B-599AF9301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Chi-Squared Research Questions and 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8F5E3-DA1C-6952-1F9C-A615ACAF9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RQ: </a:t>
            </a:r>
            <a:r>
              <a:rPr lang="en-US" dirty="0"/>
              <a:t>What association exists between active and inactive volunteer counts before and after a training workshop to inform volunteers on the need for active participation?</a:t>
            </a:r>
          </a:p>
          <a:p>
            <a:r>
              <a:rPr lang="en-US" b="1" dirty="0"/>
              <a:t>H0 (Null Hypothesis):</a:t>
            </a:r>
            <a:r>
              <a:rPr lang="en-US" dirty="0"/>
              <a:t> No statistically significant association exists between active and inactive volunteer counts before and after a training workshop to inform volunteers on the need for active participation.</a:t>
            </a:r>
          </a:p>
          <a:p>
            <a:r>
              <a:rPr lang="en-US" b="1" dirty="0"/>
              <a:t>Ha (Alternate Hypothesis):</a:t>
            </a:r>
            <a:r>
              <a:rPr lang="en-US" dirty="0"/>
              <a:t> A statistically significant association exists between active and inactive volunteer counts before and after a training workshop to inform volunteers on the need for active participation.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89181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07C8C-EF61-C3AD-2305-E5195E723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the Chi-Squared p-Value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CBE5D-F71F-B787-ECF3-20D9FA66A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Chi-Squared analysis will return a “p-value” (probability value) that the null hypothesis can be reliably rejected.</a:t>
            </a:r>
          </a:p>
          <a:p>
            <a:r>
              <a:rPr lang="en-US" sz="3200" dirty="0"/>
              <a:t>It is usually tested against a </a:t>
            </a:r>
            <a:r>
              <a:rPr lang="en-US" sz="3200" b="1" dirty="0"/>
              <a:t>95% probability</a:t>
            </a:r>
            <a:r>
              <a:rPr lang="en-US" sz="3200" dirty="0"/>
              <a:t>, meaning, if we repeated the intervention 100 times, 95 times the results would be (statistically) the same.</a:t>
            </a:r>
          </a:p>
          <a:p>
            <a:r>
              <a:rPr lang="en-US" sz="3200" dirty="0"/>
              <a:t>If the </a:t>
            </a:r>
            <a:r>
              <a:rPr lang="en-US" sz="3200" b="1" dirty="0"/>
              <a:t>p-value is less than .05</a:t>
            </a:r>
            <a:r>
              <a:rPr lang="en-US" sz="3200" dirty="0"/>
              <a:t>, then the null hypothesis can be rejected. </a:t>
            </a:r>
          </a:p>
        </p:txBody>
      </p:sp>
    </p:spTree>
    <p:extLst>
      <p:ext uri="{BB962C8B-B14F-4D97-AF65-F5344CB8AC3E}">
        <p14:creationId xmlns:p14="http://schemas.microsoft.com/office/powerpoint/2010/main" val="1052315356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83310-F99A-0566-D3F3-015C631E7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Taking Action: 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98FE2-EE2E-2634-EEED-F7E98E0BA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Evaluation</a:t>
            </a:r>
          </a:p>
          <a:p>
            <a:r>
              <a:rPr lang="en-US" dirty="0"/>
              <a:t>Did things go according to plan? What happened unexpectedly?</a:t>
            </a:r>
          </a:p>
          <a:p>
            <a:r>
              <a:rPr lang="en-US" dirty="0"/>
              <a:t>Did the intervention address the problem? How do I know?</a:t>
            </a:r>
          </a:p>
          <a:p>
            <a:r>
              <a:rPr lang="en-US" dirty="0"/>
              <a:t>What could I have done differently?</a:t>
            </a:r>
          </a:p>
          <a:p>
            <a:r>
              <a:rPr lang="en-US" dirty="0"/>
              <a:t>How did this experience affect me professionally? What did I learn about leadership in the process?</a:t>
            </a:r>
          </a:p>
          <a:p>
            <a:r>
              <a:rPr lang="en-US" dirty="0"/>
              <a:t>How can this project advance constructive social change?</a:t>
            </a:r>
          </a:p>
          <a:p>
            <a:pPr marL="0" indent="0">
              <a:buNone/>
            </a:pPr>
            <a:r>
              <a:rPr lang="en-US" b="1" dirty="0"/>
              <a:t>Future Research</a:t>
            </a:r>
            <a:endParaRPr lang="en-US" dirty="0"/>
          </a:p>
          <a:p>
            <a:r>
              <a:rPr lang="en-US" dirty="0"/>
              <a:t>How could a similar action be improved in the future?</a:t>
            </a:r>
          </a:p>
        </p:txBody>
      </p:sp>
    </p:spTree>
    <p:extLst>
      <p:ext uri="{BB962C8B-B14F-4D97-AF65-F5344CB8AC3E}">
        <p14:creationId xmlns:p14="http://schemas.microsoft.com/office/powerpoint/2010/main" val="2046934973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C1496-7BC9-27D0-4A09-CD0E0240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55138-5E4A-CE17-76A8-A3B60C775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overcomplicate it! </a:t>
            </a:r>
            <a:r>
              <a:rPr lang="en-US" u="sng" dirty="0"/>
              <a:t>K</a:t>
            </a:r>
            <a:r>
              <a:rPr lang="en-US" dirty="0"/>
              <a:t>eep </a:t>
            </a:r>
            <a:r>
              <a:rPr lang="en-US" u="sng" dirty="0"/>
              <a:t>I</a:t>
            </a:r>
            <a:r>
              <a:rPr lang="en-US" dirty="0"/>
              <a:t>t </a:t>
            </a:r>
            <a:r>
              <a:rPr lang="en-US" u="sng" dirty="0"/>
              <a:t>S</a:t>
            </a:r>
            <a:r>
              <a:rPr lang="en-US" dirty="0"/>
              <a:t>imple </a:t>
            </a:r>
            <a:r>
              <a:rPr lang="en-US" u="sng" dirty="0"/>
              <a:t>S</a:t>
            </a:r>
            <a:r>
              <a:rPr lang="en-US" dirty="0"/>
              <a:t>cholar!</a:t>
            </a:r>
          </a:p>
          <a:p>
            <a:r>
              <a:rPr lang="en-US" dirty="0"/>
              <a:t>Focus on the quality of the intervention.</a:t>
            </a:r>
          </a:p>
          <a:p>
            <a:r>
              <a:rPr lang="en-US" dirty="0"/>
              <a:t>Ensure ethical procedures!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91122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AA0F9-2F29-DFFD-7AC8-CE0A4A3A7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Important Distinctions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2822D12-CEF0-4649-2819-EA49B4FFE0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406004"/>
              </p:ext>
            </p:extLst>
          </p:nvPr>
        </p:nvGraphicFramePr>
        <p:xfrm>
          <a:off x="428625" y="2332038"/>
          <a:ext cx="1080452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2262">
                  <a:extLst>
                    <a:ext uri="{9D8B030D-6E8A-4147-A177-3AD203B41FA5}">
                      <a16:colId xmlns:a16="http://schemas.microsoft.com/office/drawing/2014/main" val="2121980070"/>
                    </a:ext>
                  </a:extLst>
                </a:gridCol>
                <a:gridCol w="5402262">
                  <a:extLst>
                    <a:ext uri="{9D8B030D-6E8A-4147-A177-3AD203B41FA5}">
                      <a16:colId xmlns:a16="http://schemas.microsoft.com/office/drawing/2014/main" val="5686604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Action Research IS</a:t>
                      </a:r>
                    </a:p>
                  </a:txBody>
                  <a:tcPr>
                    <a:solidFill>
                      <a:srgbClr val="7318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Action Research is </a:t>
                      </a:r>
                      <a:r>
                        <a:rPr lang="en-US" sz="2800" u="sng" dirty="0"/>
                        <a:t>NOT</a:t>
                      </a:r>
                    </a:p>
                  </a:txBody>
                  <a:tcPr>
                    <a:solidFill>
                      <a:srgbClr val="7318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654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 simplified report on your attempt to lead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 dissertation or formal academic research study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964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Relevant to your immediate professional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Abstract and theoretical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35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Anecdotal and reflective</a:t>
                      </a:r>
                      <a:br>
                        <a:rPr lang="en-US" sz="2800" dirty="0"/>
                      </a:br>
                      <a:r>
                        <a:rPr lang="en-US" sz="2000" dirty="0"/>
                        <a:t>(no direct interaction with participants)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Based on complex hypothesis testing</a:t>
                      </a:r>
                      <a:br>
                        <a:rPr lang="en-US" sz="2800" dirty="0"/>
                      </a:br>
                      <a:r>
                        <a:rPr lang="en-US" sz="2000" dirty="0"/>
                        <a:t>(chi-squared analysis is acceptable)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087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59272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0D54-0158-2557-910E-605D34B98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Simplified Action Research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B6E541-3A37-F612-6058-2D9ABD8640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553018"/>
              </p:ext>
            </p:extLst>
          </p:nvPr>
        </p:nvGraphicFramePr>
        <p:xfrm>
          <a:off x="428625" y="2332038"/>
          <a:ext cx="10804525" cy="3844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02313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6ACAC-A04A-271D-8C3B-F79325883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Kurt Lewin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E7E5-79CB-5206-1C90-4A16DDC02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978" y="2332387"/>
            <a:ext cx="7990745" cy="38445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Lewin is often credited as the founder of action research in the 1940s.</a:t>
            </a:r>
          </a:p>
          <a:p>
            <a:r>
              <a:rPr lang="en-US" dirty="0"/>
              <a:t>His work emphasized the importance of a </a:t>
            </a:r>
            <a:r>
              <a:rPr lang="en-US" b="1" dirty="0">
                <a:solidFill>
                  <a:srgbClr val="731842"/>
                </a:solidFill>
              </a:rPr>
              <a:t>participatory and iterative process</a:t>
            </a:r>
            <a:r>
              <a:rPr lang="en-US" dirty="0"/>
              <a:t> of planning, action, and fact-finding.</a:t>
            </a:r>
          </a:p>
          <a:p>
            <a:pPr marL="0" indent="0">
              <a:buNone/>
            </a:pPr>
            <a:r>
              <a:rPr lang="en-US" b="1" dirty="0"/>
              <a:t>Key Contributions</a:t>
            </a:r>
          </a:p>
          <a:p>
            <a:r>
              <a:rPr lang="en-US" dirty="0"/>
              <a:t>Developed the model of action research consisting of the cycles of </a:t>
            </a:r>
            <a:r>
              <a:rPr lang="en-US" u="sng" dirty="0"/>
              <a:t>planning</a:t>
            </a:r>
            <a:r>
              <a:rPr lang="en-US" dirty="0"/>
              <a:t>, </a:t>
            </a:r>
            <a:r>
              <a:rPr lang="en-US" u="sng" dirty="0"/>
              <a:t>action</a:t>
            </a:r>
            <a:r>
              <a:rPr lang="en-US" dirty="0"/>
              <a:t>, and </a:t>
            </a:r>
            <a:r>
              <a:rPr lang="en-US" u="sng" dirty="0"/>
              <a:t>observation</a:t>
            </a:r>
            <a:r>
              <a:rPr lang="en-US" dirty="0"/>
              <a:t>.</a:t>
            </a:r>
          </a:p>
          <a:p>
            <a:r>
              <a:rPr lang="en-US" dirty="0"/>
              <a:t>His approach was grounded in solving real-world social problems and was </a:t>
            </a:r>
            <a:r>
              <a:rPr lang="en-US" dirty="0">
                <a:solidFill>
                  <a:srgbClr val="731842"/>
                </a:solidFill>
              </a:rPr>
              <a:t>collaborative</a:t>
            </a:r>
            <a:r>
              <a:rPr lang="en-US" dirty="0"/>
              <a:t> in nature.</a:t>
            </a:r>
          </a:p>
        </p:txBody>
      </p:sp>
      <p:pic>
        <p:nvPicPr>
          <p:cNvPr id="1026" name="Picture 2" descr="Kurt Lewin - Wikipedia">
            <a:extLst>
              <a:ext uri="{FF2B5EF4-FFF2-40B4-BE49-F238E27FC236}">
                <a16:creationId xmlns:a16="http://schemas.microsoft.com/office/drawing/2014/main" id="{A2A839D7-1061-75DB-0110-034FB2110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483" y="2138175"/>
            <a:ext cx="2457450" cy="368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7586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6ACAC-A04A-271D-8C3B-F79325883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Heron and Peter Reason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E7E5-79CB-5206-1C90-4A16DDC02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979" y="2332387"/>
            <a:ext cx="7398358" cy="38445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the 1980s, Heron and Reason expanded on Lewin’s ideas and developed the concept of </a:t>
            </a:r>
            <a:r>
              <a:rPr lang="en-US" b="1" dirty="0">
                <a:solidFill>
                  <a:srgbClr val="731842"/>
                </a:solidFill>
              </a:rPr>
              <a:t>cooperative inquiry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/>
              <a:t>Key Contributions</a:t>
            </a:r>
          </a:p>
          <a:p>
            <a:r>
              <a:rPr lang="en-US" dirty="0"/>
              <a:t>Emphasized research </a:t>
            </a:r>
            <a:r>
              <a:rPr lang="en-US" dirty="0">
                <a:solidFill>
                  <a:srgbClr val="731842"/>
                </a:solidFill>
              </a:rPr>
              <a:t>“with” rather than “on” people</a:t>
            </a:r>
            <a:r>
              <a:rPr lang="en-US" dirty="0"/>
              <a:t>.</a:t>
            </a:r>
          </a:p>
          <a:p>
            <a:r>
              <a:rPr lang="en-US" dirty="0"/>
              <a:t>Focused on the involvement of researchers and participants as </a:t>
            </a:r>
            <a:r>
              <a:rPr lang="en-US" dirty="0">
                <a:solidFill>
                  <a:srgbClr val="731842"/>
                </a:solidFill>
              </a:rPr>
              <a:t>co-inquirers and co-participants </a:t>
            </a:r>
            <a:r>
              <a:rPr lang="en-US" dirty="0"/>
              <a:t>in the research process.</a:t>
            </a:r>
          </a:p>
        </p:txBody>
      </p:sp>
      <p:pic>
        <p:nvPicPr>
          <p:cNvPr id="2052" name="Picture 4" descr="Peter Reason | Author, Academic &amp; Environmental Activist">
            <a:extLst>
              <a:ext uri="{FF2B5EF4-FFF2-40B4-BE49-F238E27FC236}">
                <a16:creationId xmlns:a16="http://schemas.microsoft.com/office/drawing/2014/main" id="{E2359012-A2A5-4D89-6571-ABCD1C5F7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6603" y="4012036"/>
            <a:ext cx="3583806" cy="268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eron, John | SAGE Publications Inc">
            <a:extLst>
              <a:ext uri="{FF2B5EF4-FFF2-40B4-BE49-F238E27FC236}">
                <a16:creationId xmlns:a16="http://schemas.microsoft.com/office/drawing/2014/main" id="{9A2FC85B-D90B-5428-FEAC-705114CB3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336" y="2332388"/>
            <a:ext cx="2144438" cy="2728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47860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6ACAC-A04A-271D-8C3B-F79325883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Paulo Freire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E7E5-79CB-5206-1C90-4A16DDC02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979" y="2332387"/>
            <a:ext cx="7398358" cy="38445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Although not solely focused on action research, Freire's ideas in the mid-20th century greatly influenced the field.</a:t>
            </a:r>
          </a:p>
          <a:p>
            <a:pPr marL="0" indent="0">
              <a:buNone/>
            </a:pPr>
            <a:r>
              <a:rPr lang="en-US" b="1" dirty="0"/>
              <a:t>Key Contributions</a:t>
            </a:r>
          </a:p>
          <a:p>
            <a:r>
              <a:rPr lang="en-US" dirty="0"/>
              <a:t>Advocated for a </a:t>
            </a:r>
            <a:r>
              <a:rPr lang="en-US" b="1" dirty="0"/>
              <a:t>participatory approach </a:t>
            </a:r>
            <a:r>
              <a:rPr lang="en-US" dirty="0"/>
              <a:t>in education and social change, emphasizing </a:t>
            </a:r>
            <a:r>
              <a:rPr lang="en-US" dirty="0">
                <a:solidFill>
                  <a:srgbClr val="731842"/>
                </a:solidFill>
              </a:rPr>
              <a:t>dialogue</a:t>
            </a:r>
            <a:r>
              <a:rPr lang="en-US" dirty="0"/>
              <a:t> and </a:t>
            </a:r>
            <a:r>
              <a:rPr lang="en-US" dirty="0">
                <a:solidFill>
                  <a:srgbClr val="731842"/>
                </a:solidFill>
              </a:rPr>
              <a:t>critical consciousness</a:t>
            </a:r>
            <a:r>
              <a:rPr lang="en-US" dirty="0"/>
              <a:t>.</a:t>
            </a:r>
          </a:p>
          <a:p>
            <a:r>
              <a:rPr lang="en-US" dirty="0"/>
              <a:t>His approach to pedagogy has been influential in developing participatory action research methods that seek to </a:t>
            </a:r>
            <a:r>
              <a:rPr lang="en-US" b="1" dirty="0">
                <a:solidFill>
                  <a:srgbClr val="731842"/>
                </a:solidFill>
              </a:rPr>
              <a:t>empower marginalized groups</a:t>
            </a:r>
            <a:r>
              <a:rPr lang="en-US" dirty="0"/>
              <a:t>.</a:t>
            </a:r>
          </a:p>
        </p:txBody>
      </p:sp>
      <p:pic>
        <p:nvPicPr>
          <p:cNvPr id="3074" name="Picture 2" descr="FREIRE, Paulo – GLOBAL SOCIAL THEORY">
            <a:extLst>
              <a:ext uri="{FF2B5EF4-FFF2-40B4-BE49-F238E27FC236}">
                <a16:creationId xmlns:a16="http://schemas.microsoft.com/office/drawing/2014/main" id="{A3892069-199B-128B-001F-C46433649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7337" y="2587799"/>
            <a:ext cx="42862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2618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4B006-1B9E-F3D4-9C93-237872448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Ethnography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135FE-C15A-E1BB-6027-2FA08E8E5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979" y="2332387"/>
            <a:ext cx="6866970" cy="384457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Ethnography</a:t>
            </a:r>
            <a:r>
              <a:rPr lang="en-US" dirty="0"/>
              <a:t> in action research focuses on understanding social problems within their natural context.</a:t>
            </a:r>
          </a:p>
          <a:p>
            <a:r>
              <a:rPr lang="en-US" dirty="0"/>
              <a:t>Detailed observation and anecdotal gathering of data within communities or organizations.</a:t>
            </a:r>
          </a:p>
          <a:p>
            <a:r>
              <a:rPr lang="en-US" dirty="0"/>
              <a:t>Ethnographic observations are </a:t>
            </a:r>
            <a:r>
              <a:rPr lang="en-US" dirty="0">
                <a:solidFill>
                  <a:srgbClr val="731842"/>
                </a:solidFill>
              </a:rPr>
              <a:t>subjective and anecdotal</a:t>
            </a:r>
            <a:r>
              <a:rPr lang="en-US" dirty="0"/>
              <a:t> by nature.</a:t>
            </a:r>
          </a:p>
          <a:p>
            <a:r>
              <a:rPr lang="en-US" dirty="0"/>
              <a:t>Site permission will likely be required.</a:t>
            </a:r>
          </a:p>
          <a:p>
            <a:r>
              <a:rPr lang="en-US" b="1" dirty="0"/>
              <a:t>NOTE</a:t>
            </a:r>
            <a:r>
              <a:rPr lang="en-US" dirty="0"/>
              <a:t>: You are observing the </a:t>
            </a:r>
            <a:r>
              <a:rPr lang="en-US" u="sng" dirty="0"/>
              <a:t>group</a:t>
            </a:r>
            <a:r>
              <a:rPr lang="en-US" dirty="0"/>
              <a:t> not collecting data from individuals!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Long-Term Ethnographic Immersion – Perspectives in Anthropology">
            <a:extLst>
              <a:ext uri="{FF2B5EF4-FFF2-40B4-BE49-F238E27FC236}">
                <a16:creationId xmlns:a16="http://schemas.microsoft.com/office/drawing/2014/main" id="{414C892E-903F-AA59-17BA-CB6C6CA8F2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6" t="11925" r="17854" b="-1211"/>
          <a:stretch/>
        </p:blipFill>
        <p:spPr bwMode="auto">
          <a:xfrm>
            <a:off x="7387270" y="2392185"/>
            <a:ext cx="3753853" cy="372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71763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Sociological Intervention Concept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97BA29C-135B-FE75-1F91-DA6FFE4CCB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8625" y="2332038"/>
          <a:ext cx="10804525" cy="3844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5462</TotalTime>
  <Words>1299</Words>
  <Application>Microsoft Office PowerPoint</Application>
  <PresentationFormat>Widescreen</PresentationFormat>
  <Paragraphs>143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Söhne</vt:lpstr>
      <vt:lpstr>Office Theme</vt:lpstr>
      <vt:lpstr>A Simple Guide to Conducting the Action Research Project</vt:lpstr>
      <vt:lpstr>What is Action Research?</vt:lpstr>
      <vt:lpstr>Some Important Distinctions</vt:lpstr>
      <vt:lpstr>A Simplified Action Research Process</vt:lpstr>
      <vt:lpstr>Kurt Lewin</vt:lpstr>
      <vt:lpstr>John Heron and Peter Reason</vt:lpstr>
      <vt:lpstr>Paulo Freire</vt:lpstr>
      <vt:lpstr>Ethnography</vt:lpstr>
      <vt:lpstr>Sociological Intervention Concept</vt:lpstr>
      <vt:lpstr>A Simple Example</vt:lpstr>
      <vt:lpstr>Identifying a Problem</vt:lpstr>
      <vt:lpstr>Composing a Problem Statement</vt:lpstr>
      <vt:lpstr>Composing an Action Research Question</vt:lpstr>
      <vt:lpstr>Data Collection in Action Research</vt:lpstr>
      <vt:lpstr>Taking Action: Intervention</vt:lpstr>
      <vt:lpstr>A Research-Based Intervention</vt:lpstr>
      <vt:lpstr>Deeper Evaluation: Chi-Squared Analysis</vt:lpstr>
      <vt:lpstr>Chi-Squared Research Design</vt:lpstr>
      <vt:lpstr>Chi-Squared Matrices</vt:lpstr>
      <vt:lpstr>Chi-Squared Research Questions and Hypotheses</vt:lpstr>
      <vt:lpstr>Interpreting the Chi-Squared p-Value</vt:lpstr>
      <vt:lpstr>Taking Action: Reflection</vt:lpstr>
      <vt:lpstr>Final 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2020 Board of Regents Meeting President’s Report</dc:title>
  <dc:creator>Joshua Reichard</dc:creator>
  <cp:lastModifiedBy>Joshua Reichard</cp:lastModifiedBy>
  <cp:revision>7</cp:revision>
  <dcterms:created xsi:type="dcterms:W3CDTF">2020-09-24T17:55:13Z</dcterms:created>
  <dcterms:modified xsi:type="dcterms:W3CDTF">2024-04-29T12:15:25Z</dcterms:modified>
</cp:coreProperties>
</file>